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4"/>
  </p:notesMasterIdLst>
  <p:sldIdLst>
    <p:sldId id="264" r:id="rId2"/>
    <p:sldId id="265" r:id="rId3"/>
  </p:sldIdLst>
  <p:sldSz cx="6858000" cy="9906000" type="A4"/>
  <p:notesSz cx="6858000" cy="9144000"/>
  <p:defaultTextStyle>
    <a:defPPr>
      <a:defRPr lang="en-US"/>
    </a:defPPr>
    <a:lvl1pPr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19"/>
    <p:restoredTop sz="97821"/>
  </p:normalViewPr>
  <p:slideViewPr>
    <p:cSldViewPr snapToGrid="0">
      <p:cViewPr varScale="1">
        <p:scale>
          <a:sx n="136" d="100"/>
          <a:sy n="136" d="100"/>
        </p:scale>
        <p:origin x="3080" y="224"/>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9585285-C0BD-151B-7E1A-4A6CFD26971F}"/>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ja-JP"/>
          </a:p>
        </p:txBody>
      </p:sp>
      <p:sp>
        <p:nvSpPr>
          <p:cNvPr id="3" name="Date Placeholder 2">
            <a:extLst>
              <a:ext uri="{FF2B5EF4-FFF2-40B4-BE49-F238E27FC236}">
                <a16:creationId xmlns:a16="http://schemas.microsoft.com/office/drawing/2014/main" id="{4A46F5EE-236B-78F2-FDC8-462927445D37}"/>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1B2FA3A9-C189-894C-B5B2-4595F8CAF988}" type="datetime1">
              <a:rPr lang="en-US" altLang="ja-JP"/>
              <a:pPr>
                <a:defRPr/>
              </a:pPr>
              <a:t>1/26/26</a:t>
            </a:fld>
            <a:endParaRPr lang="en-US" altLang="ja-JP" dirty="0"/>
          </a:p>
        </p:txBody>
      </p:sp>
      <p:sp>
        <p:nvSpPr>
          <p:cNvPr id="4" name="Slide Image Placeholder 3">
            <a:extLst>
              <a:ext uri="{FF2B5EF4-FFF2-40B4-BE49-F238E27FC236}">
                <a16:creationId xmlns:a16="http://schemas.microsoft.com/office/drawing/2014/main" id="{8A5C8E3E-6327-BC4C-F443-107C344D727C}"/>
              </a:ext>
            </a:extLst>
          </p:cNvPr>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ja-JP" altLang="ja-JP" noProof="0"/>
          </a:p>
        </p:txBody>
      </p:sp>
      <p:sp>
        <p:nvSpPr>
          <p:cNvPr id="5" name="Notes Placeholder 4">
            <a:extLst>
              <a:ext uri="{FF2B5EF4-FFF2-40B4-BE49-F238E27FC236}">
                <a16:creationId xmlns:a16="http://schemas.microsoft.com/office/drawing/2014/main" id="{F4FD2BA1-2C76-4A33-8B0F-691B3240A95A}"/>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410203D-437C-BC7E-0456-933A5683A5E0}"/>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ja-JP"/>
          </a:p>
        </p:txBody>
      </p:sp>
      <p:sp>
        <p:nvSpPr>
          <p:cNvPr id="7" name="Slide Number Placeholder 6">
            <a:extLst>
              <a:ext uri="{FF2B5EF4-FFF2-40B4-BE49-F238E27FC236}">
                <a16:creationId xmlns:a16="http://schemas.microsoft.com/office/drawing/2014/main" id="{EB572116-E02F-21A9-24F2-EAC35DD12F3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01F2B8C-6CB0-C54F-A68D-1335F78536D1}" type="slidenum">
              <a:rPr lang="en-US" altLang="ja-JP"/>
              <a:pPr>
                <a:defRPr/>
              </a:pPr>
              <a:t>‹#›</a:t>
            </a:fld>
            <a:endParaRPr lang="en-US" altLang="ja-JP" dirty="0"/>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ＭＳ Ｐゴシック" pitchFamily="-107"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5479DA2A-895A-96B3-6BF9-1342CB8196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JP"/>
          </a:p>
        </p:txBody>
      </p:sp>
      <p:sp>
        <p:nvSpPr>
          <p:cNvPr id="15362" name="Notes Placeholder 2">
            <a:extLst>
              <a:ext uri="{FF2B5EF4-FFF2-40B4-BE49-F238E27FC236}">
                <a16:creationId xmlns:a16="http://schemas.microsoft.com/office/drawing/2014/main" id="{9B171FAB-2A67-C8DA-BA17-2F0A7B3E3D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
        <p:nvSpPr>
          <p:cNvPr id="15363" name="Slide Number Placeholder 3">
            <a:extLst>
              <a:ext uri="{FF2B5EF4-FFF2-40B4-BE49-F238E27FC236}">
                <a16:creationId xmlns:a16="http://schemas.microsoft.com/office/drawing/2014/main" id="{F98675D4-A5DF-2979-7B28-8EA87D7F28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4AF9A38-9D88-AE4F-A8E2-3E73B0F67FB4}" type="slidenum">
              <a:rPr lang="en-US" altLang="ja-JP" sz="1200" smtClean="0">
                <a:latin typeface="Calibri" panose="020F0502020204030204" pitchFamily="34" charset="0"/>
              </a:rPr>
              <a:pPr/>
              <a:t>1</a:t>
            </a:fld>
            <a:endParaRPr lang="en-US" altLang="ja-JP" sz="1200"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5479DA2A-895A-96B3-6BF9-1342CB8196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JP"/>
          </a:p>
        </p:txBody>
      </p:sp>
      <p:sp>
        <p:nvSpPr>
          <p:cNvPr id="15362" name="Notes Placeholder 2">
            <a:extLst>
              <a:ext uri="{FF2B5EF4-FFF2-40B4-BE49-F238E27FC236}">
                <a16:creationId xmlns:a16="http://schemas.microsoft.com/office/drawing/2014/main" id="{9B171FAB-2A67-C8DA-BA17-2F0A7B3E3D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
        <p:nvSpPr>
          <p:cNvPr id="15363" name="Slide Number Placeholder 3">
            <a:extLst>
              <a:ext uri="{FF2B5EF4-FFF2-40B4-BE49-F238E27FC236}">
                <a16:creationId xmlns:a16="http://schemas.microsoft.com/office/drawing/2014/main" id="{F98675D4-A5DF-2979-7B28-8EA87D7F28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4AF9A38-9D88-AE4F-A8E2-3E73B0F67FB4}" type="slidenum">
              <a:rPr lang="en-US" altLang="ja-JP" sz="1200" smtClean="0">
                <a:latin typeface="Calibri" panose="020F0502020204030204" pitchFamily="34" charset="0"/>
              </a:rPr>
              <a:pPr/>
              <a:t>2</a:t>
            </a:fld>
            <a:endParaRPr lang="en-US" altLang="ja-JP"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629260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FE825DD-7F3F-723C-03EC-651AFDEF502F}"/>
              </a:ext>
            </a:extLst>
          </p:cNvPr>
          <p:cNvSpPr>
            <a:spLocks/>
          </p:cNvSpPr>
          <p:nvPr/>
        </p:nvSpPr>
        <p:spPr bwMode="auto">
          <a:xfrm>
            <a:off x="0" y="1"/>
            <a:ext cx="6885080" cy="11430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solidFill>
            <a:schemeClr val="accent1">
              <a:lumMod val="20000"/>
              <a:lumOff val="80000"/>
            </a:schemeClr>
          </a:solidFill>
          <a:ln w="9525" cap="flat" cmpd="sng" algn="ctr">
            <a:noFill/>
            <a:prstDash val="solid"/>
            <a:round/>
            <a:headEnd type="none" w="med" len="med"/>
            <a:tailEnd type="none" w="med" len="med"/>
          </a:ln>
          <a:effectLst/>
        </p:spPr>
        <p:txBody>
          <a:bodyPr/>
          <a:lstStyle/>
          <a:p>
            <a:pPr eaLnBrk="1" hangingPunct="1">
              <a:defRPr/>
            </a:pPr>
            <a:endParaRPr lang="ja-JP" altLang="ja-JP">
              <a:latin typeface="Constantia" pitchFamily="-109" charset="0"/>
              <a:ea typeface="ＭＳ Ｐゴシック" charset="-128"/>
            </a:endParaRPr>
          </a:p>
        </p:txBody>
      </p:sp>
      <p:sp>
        <p:nvSpPr>
          <p:cNvPr id="8" name="Freeform 7">
            <a:extLst>
              <a:ext uri="{FF2B5EF4-FFF2-40B4-BE49-F238E27FC236}">
                <a16:creationId xmlns:a16="http://schemas.microsoft.com/office/drawing/2014/main" id="{2871463D-D4FB-4F01-6B2E-380AF42B9E45}"/>
              </a:ext>
            </a:extLst>
          </p:cNvPr>
          <p:cNvSpPr>
            <a:spLocks/>
          </p:cNvSpPr>
          <p:nvPr/>
        </p:nvSpPr>
        <p:spPr bwMode="auto">
          <a:xfrm>
            <a:off x="2969231" y="0"/>
            <a:ext cx="3888769" cy="92075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1">
                  <a:lumMod val="75000"/>
                </a:schemeClr>
              </a:gs>
              <a:gs pos="2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ja-JP" altLang="ja-JP">
              <a:latin typeface="Constantia" pitchFamily="-109" charset="0"/>
              <a:ea typeface="ＭＳ Ｐゴシック" charset="-128"/>
            </a:endParaRPr>
          </a:p>
        </p:txBody>
      </p:sp>
      <p:sp>
        <p:nvSpPr>
          <p:cNvPr id="4" name="TextBox 3">
            <a:extLst>
              <a:ext uri="{FF2B5EF4-FFF2-40B4-BE49-F238E27FC236}">
                <a16:creationId xmlns:a16="http://schemas.microsoft.com/office/drawing/2014/main" id="{A548B975-D34A-1CBB-16E4-91082F3E7FDB}"/>
              </a:ext>
            </a:extLst>
          </p:cNvPr>
          <p:cNvSpPr txBox="1"/>
          <p:nvPr userDrawn="1"/>
        </p:nvSpPr>
        <p:spPr>
          <a:xfrm>
            <a:off x="-25116" y="9506279"/>
            <a:ext cx="6850626" cy="461665"/>
          </a:xfrm>
          <a:prstGeom prst="rect">
            <a:avLst/>
          </a:prstGeom>
          <a:noFill/>
        </p:spPr>
        <p:txBody>
          <a:bodyPr wrap="square">
            <a:spAutoFit/>
          </a:bodyPr>
          <a:lstStyle/>
          <a:p>
            <a:pPr algn="ctr"/>
            <a:r>
              <a:rPr lang="en-JP" sz="1400" b="1" i="1">
                <a:solidFill>
                  <a:srgbClr val="C00000"/>
                </a:solidFill>
              </a:rPr>
              <a:t>POSTER (P</a:t>
            </a:r>
            <a:r>
              <a:rPr lang="en-JP" sz="1100" b="0" i="1">
                <a:solidFill>
                  <a:srgbClr val="C00000"/>
                </a:solidFill>
              </a:rPr>
              <a:t>reparing</a:t>
            </a:r>
            <a:r>
              <a:rPr lang="en-JP" sz="1100" b="1" i="1">
                <a:solidFill>
                  <a:srgbClr val="C00000"/>
                </a:solidFill>
              </a:rPr>
              <a:t> </a:t>
            </a:r>
            <a:r>
              <a:rPr lang="en-JP" sz="1400" b="1" i="1">
                <a:solidFill>
                  <a:srgbClr val="C00000"/>
                </a:solidFill>
              </a:rPr>
              <a:t>O</a:t>
            </a:r>
            <a:r>
              <a:rPr lang="en-JP" sz="1100" b="0" i="1">
                <a:solidFill>
                  <a:srgbClr val="C00000"/>
                </a:solidFill>
              </a:rPr>
              <a:t>utstanding</a:t>
            </a:r>
            <a:r>
              <a:rPr lang="en-JP" sz="2400" b="1" i="1">
                <a:solidFill>
                  <a:srgbClr val="C00000"/>
                </a:solidFill>
              </a:rPr>
              <a:t> </a:t>
            </a:r>
            <a:r>
              <a:rPr lang="en-JP" sz="1600" b="1" i="1">
                <a:solidFill>
                  <a:srgbClr val="C00000"/>
                </a:solidFill>
              </a:rPr>
              <a:t>S</a:t>
            </a:r>
            <a:r>
              <a:rPr lang="en-JP" sz="1100" b="0" i="1">
                <a:solidFill>
                  <a:srgbClr val="C00000"/>
                </a:solidFill>
              </a:rPr>
              <a:t>tudnets</a:t>
            </a:r>
            <a:r>
              <a:rPr lang="en-JP" sz="2400" b="0" i="1">
                <a:solidFill>
                  <a:srgbClr val="C00000"/>
                </a:solidFill>
              </a:rPr>
              <a:t> </a:t>
            </a:r>
            <a:r>
              <a:rPr lang="en-JP" sz="1100" b="0" i="1">
                <a:solidFill>
                  <a:srgbClr val="C00000"/>
                </a:solidFill>
              </a:rPr>
              <a:t>for</a:t>
            </a:r>
            <a:r>
              <a:rPr lang="en-JP" sz="1600" b="1" i="1">
                <a:solidFill>
                  <a:srgbClr val="C00000"/>
                </a:solidFill>
              </a:rPr>
              <a:t>T</a:t>
            </a:r>
            <a:r>
              <a:rPr lang="en-JP" sz="1100" b="0" i="1">
                <a:solidFill>
                  <a:srgbClr val="C00000"/>
                </a:solidFill>
              </a:rPr>
              <a:t>echnology</a:t>
            </a:r>
            <a:r>
              <a:rPr lang="en-JP" sz="1100" b="1" i="1">
                <a:solidFill>
                  <a:srgbClr val="C00000"/>
                </a:solidFill>
              </a:rPr>
              <a:t>, </a:t>
            </a:r>
            <a:r>
              <a:rPr lang="en-JP" sz="1600" b="1" i="1">
                <a:solidFill>
                  <a:srgbClr val="C00000"/>
                </a:solidFill>
              </a:rPr>
              <a:t>E</a:t>
            </a:r>
            <a:r>
              <a:rPr lang="en-JP" sz="1100" b="0" i="1">
                <a:solidFill>
                  <a:srgbClr val="C00000"/>
                </a:solidFill>
              </a:rPr>
              <a:t>ntreprenuership </a:t>
            </a:r>
            <a:r>
              <a:rPr lang="en-JP" sz="1100" b="1" i="1">
                <a:solidFill>
                  <a:srgbClr val="C00000"/>
                </a:solidFill>
              </a:rPr>
              <a:t>&amp; </a:t>
            </a:r>
            <a:r>
              <a:rPr lang="en-JP" sz="1600" b="1" i="1">
                <a:solidFill>
                  <a:srgbClr val="C00000"/>
                </a:solidFill>
              </a:rPr>
              <a:t>R</a:t>
            </a:r>
            <a:r>
              <a:rPr lang="en-JP" sz="1100" b="0" i="1">
                <a:solidFill>
                  <a:srgbClr val="C00000"/>
                </a:solidFill>
              </a:rPr>
              <a:t>esearch) </a:t>
            </a:r>
            <a:endParaRPr lang="en-JP" sz="1100" b="0">
              <a:solidFill>
                <a:srgbClr val="C00000"/>
              </a:solidFill>
            </a:endParaRPr>
          </a:p>
        </p:txBody>
      </p:sp>
      <p:sp>
        <p:nvSpPr>
          <p:cNvPr id="2" name="Rounded Rectangle 1">
            <a:extLst>
              <a:ext uri="{FF2B5EF4-FFF2-40B4-BE49-F238E27FC236}">
                <a16:creationId xmlns:a16="http://schemas.microsoft.com/office/drawing/2014/main" id="{BDF6A67B-EF0F-7CFB-4FF7-C536C612D1AD}"/>
              </a:ext>
            </a:extLst>
          </p:cNvPr>
          <p:cNvSpPr/>
          <p:nvPr userDrawn="1"/>
        </p:nvSpPr>
        <p:spPr>
          <a:xfrm>
            <a:off x="186972" y="6904104"/>
            <a:ext cx="3172782" cy="203858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3" name="Rounded Rectangle 2">
            <a:extLst>
              <a:ext uri="{FF2B5EF4-FFF2-40B4-BE49-F238E27FC236}">
                <a16:creationId xmlns:a16="http://schemas.microsoft.com/office/drawing/2014/main" id="{C9913BE9-3154-4130-A7F4-6305B5A44D2D}"/>
              </a:ext>
            </a:extLst>
          </p:cNvPr>
          <p:cNvSpPr/>
          <p:nvPr userDrawn="1"/>
        </p:nvSpPr>
        <p:spPr>
          <a:xfrm>
            <a:off x="186972" y="3002764"/>
            <a:ext cx="3200440"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5" name="Rounded Rectangle 4">
            <a:extLst>
              <a:ext uri="{FF2B5EF4-FFF2-40B4-BE49-F238E27FC236}">
                <a16:creationId xmlns:a16="http://schemas.microsoft.com/office/drawing/2014/main" id="{59F7A194-8F26-0439-3417-6151E400BB20}"/>
              </a:ext>
            </a:extLst>
          </p:cNvPr>
          <p:cNvSpPr/>
          <p:nvPr userDrawn="1"/>
        </p:nvSpPr>
        <p:spPr>
          <a:xfrm>
            <a:off x="186971" y="4953000"/>
            <a:ext cx="3200441"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6" name="Rounded Rectangle 5">
            <a:extLst>
              <a:ext uri="{FF2B5EF4-FFF2-40B4-BE49-F238E27FC236}">
                <a16:creationId xmlns:a16="http://schemas.microsoft.com/office/drawing/2014/main" id="{90EE142B-FC7F-7C4B-7A82-94B7B9C238E5}"/>
              </a:ext>
            </a:extLst>
          </p:cNvPr>
          <p:cNvSpPr/>
          <p:nvPr userDrawn="1"/>
        </p:nvSpPr>
        <p:spPr>
          <a:xfrm>
            <a:off x="3509444" y="6904104"/>
            <a:ext cx="3172782" cy="203858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9" name="Rectangle 10">
            <a:extLst>
              <a:ext uri="{FF2B5EF4-FFF2-40B4-BE49-F238E27FC236}">
                <a16:creationId xmlns:a16="http://schemas.microsoft.com/office/drawing/2014/main" id="{AE6A6A74-CB7F-949F-DB10-E819A0F31685}"/>
              </a:ext>
            </a:extLst>
          </p:cNvPr>
          <p:cNvSpPr>
            <a:spLocks noChangeArrowheads="1"/>
          </p:cNvSpPr>
          <p:nvPr userDrawn="1"/>
        </p:nvSpPr>
        <p:spPr bwMode="auto">
          <a:xfrm>
            <a:off x="-33338" y="12379325"/>
            <a:ext cx="102589" cy="23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dirty="0"/>
          </a:p>
        </p:txBody>
      </p:sp>
      <p:sp>
        <p:nvSpPr>
          <p:cNvPr id="10" name="TextBox 9">
            <a:extLst>
              <a:ext uri="{FF2B5EF4-FFF2-40B4-BE49-F238E27FC236}">
                <a16:creationId xmlns:a16="http://schemas.microsoft.com/office/drawing/2014/main" id="{9BA94D2B-C796-2D13-171E-C3A2870B7108}"/>
              </a:ext>
            </a:extLst>
          </p:cNvPr>
          <p:cNvSpPr txBox="1"/>
          <p:nvPr userDrawn="1"/>
        </p:nvSpPr>
        <p:spPr>
          <a:xfrm>
            <a:off x="504633" y="33889"/>
            <a:ext cx="6099625" cy="830997"/>
          </a:xfrm>
          <a:prstGeom prst="rect">
            <a:avLst/>
          </a:prstGeom>
          <a:noFill/>
        </p:spPr>
        <p:txBody>
          <a:bodyPr wrap="square" rtlCol="0">
            <a:spAutoFit/>
          </a:bodyPr>
          <a:lstStyle/>
          <a:p>
            <a:pPr algn="ctr"/>
            <a:r>
              <a:rPr lang="en-US" b="1" dirty="0"/>
              <a:t>Place Your Poster Title here - Use Arial Font 24 or bigger to Fit it in Two Lines</a:t>
            </a:r>
            <a:endParaRPr lang="en-JP" b="1" dirty="0"/>
          </a:p>
        </p:txBody>
      </p:sp>
      <p:sp>
        <p:nvSpPr>
          <p:cNvPr id="11" name="TextBox 10">
            <a:extLst>
              <a:ext uri="{FF2B5EF4-FFF2-40B4-BE49-F238E27FC236}">
                <a16:creationId xmlns:a16="http://schemas.microsoft.com/office/drawing/2014/main" id="{FAAB7CC8-4332-4D16-E9BA-8257B2388AC6}"/>
              </a:ext>
            </a:extLst>
          </p:cNvPr>
          <p:cNvSpPr txBox="1"/>
          <p:nvPr userDrawn="1"/>
        </p:nvSpPr>
        <p:spPr>
          <a:xfrm>
            <a:off x="185264" y="1606188"/>
            <a:ext cx="6456812" cy="369332"/>
          </a:xfrm>
          <a:prstGeom prst="rect">
            <a:avLst/>
          </a:prstGeom>
          <a:noFill/>
        </p:spPr>
        <p:txBody>
          <a:bodyPr wrap="square" rtlCol="0">
            <a:spAutoFit/>
          </a:bodyPr>
          <a:lstStyle/>
          <a:p>
            <a:pPr algn="just"/>
            <a:r>
              <a:rPr lang="en-JP" sz="1800" b="1" dirty="0"/>
              <a:t>ABSTRACT-      </a:t>
            </a:r>
            <a:endParaRPr lang="en-JP" sz="1000" b="1" dirty="0"/>
          </a:p>
        </p:txBody>
      </p:sp>
      <p:sp>
        <p:nvSpPr>
          <p:cNvPr id="12" name="TextBox 11">
            <a:extLst>
              <a:ext uri="{FF2B5EF4-FFF2-40B4-BE49-F238E27FC236}">
                <a16:creationId xmlns:a16="http://schemas.microsoft.com/office/drawing/2014/main" id="{2086E00E-73FD-7F0E-FAA8-4A895988D158}"/>
              </a:ext>
            </a:extLst>
          </p:cNvPr>
          <p:cNvSpPr txBox="1"/>
          <p:nvPr userDrawn="1"/>
        </p:nvSpPr>
        <p:spPr>
          <a:xfrm>
            <a:off x="147446" y="985300"/>
            <a:ext cx="6456812" cy="276999"/>
          </a:xfrm>
          <a:prstGeom prst="rect">
            <a:avLst/>
          </a:prstGeom>
          <a:noFill/>
        </p:spPr>
        <p:txBody>
          <a:bodyPr wrap="square" rtlCol="0">
            <a:spAutoFit/>
          </a:bodyPr>
          <a:lstStyle/>
          <a:p>
            <a:pPr algn="ctr"/>
            <a:r>
              <a:rPr lang="en-US" sz="1200" dirty="0"/>
              <a:t>Authors- Firstname SURNAME, Firstname SURNAME, Firstname SURNAME</a:t>
            </a:r>
            <a:endParaRPr lang="en-JP" sz="1200" dirty="0"/>
          </a:p>
        </p:txBody>
      </p:sp>
      <p:sp>
        <p:nvSpPr>
          <p:cNvPr id="13" name="TextBox 12">
            <a:extLst>
              <a:ext uri="{FF2B5EF4-FFF2-40B4-BE49-F238E27FC236}">
                <a16:creationId xmlns:a16="http://schemas.microsoft.com/office/drawing/2014/main" id="{798BC7E3-69FA-6540-B3C4-D4C6CF9E946C}"/>
              </a:ext>
            </a:extLst>
          </p:cNvPr>
          <p:cNvSpPr txBox="1"/>
          <p:nvPr userDrawn="1"/>
        </p:nvSpPr>
        <p:spPr>
          <a:xfrm>
            <a:off x="151532" y="1235351"/>
            <a:ext cx="6113124" cy="253916"/>
          </a:xfrm>
          <a:prstGeom prst="rect">
            <a:avLst/>
          </a:prstGeom>
          <a:noFill/>
        </p:spPr>
        <p:txBody>
          <a:bodyPr wrap="square" rtlCol="0">
            <a:spAutoFit/>
          </a:bodyPr>
          <a:lstStyle/>
          <a:p>
            <a:pPr algn="ctr"/>
            <a:r>
              <a:rPr lang="en-US" sz="1000" i="1" dirty="0"/>
              <a:t>Affiliation / Affiliations</a:t>
            </a:r>
            <a:endParaRPr lang="en-JP" sz="1000" i="1" dirty="0"/>
          </a:p>
        </p:txBody>
      </p:sp>
      <p:grpSp>
        <p:nvGrpSpPr>
          <p:cNvPr id="14" name="Group 13">
            <a:extLst>
              <a:ext uri="{FF2B5EF4-FFF2-40B4-BE49-F238E27FC236}">
                <a16:creationId xmlns:a16="http://schemas.microsoft.com/office/drawing/2014/main" id="{BCD33870-C972-9042-58EE-17DF42E3AAD7}"/>
              </a:ext>
            </a:extLst>
          </p:cNvPr>
          <p:cNvGrpSpPr/>
          <p:nvPr userDrawn="1"/>
        </p:nvGrpSpPr>
        <p:grpSpPr>
          <a:xfrm>
            <a:off x="6362" y="2980380"/>
            <a:ext cx="356188" cy="470360"/>
            <a:chOff x="6362" y="2816769"/>
            <a:chExt cx="356188" cy="470360"/>
          </a:xfrm>
        </p:grpSpPr>
        <p:sp>
          <p:nvSpPr>
            <p:cNvPr id="15" name="Oval 14">
              <a:extLst>
                <a:ext uri="{FF2B5EF4-FFF2-40B4-BE49-F238E27FC236}">
                  <a16:creationId xmlns:a16="http://schemas.microsoft.com/office/drawing/2014/main" id="{B5D9C597-98E7-67EA-3439-18E28788DC7D}"/>
                </a:ext>
              </a:extLst>
            </p:cNvPr>
            <p:cNvSpPr/>
            <p:nvPr/>
          </p:nvSpPr>
          <p:spPr>
            <a:xfrm>
              <a:off x="26816" y="2816769"/>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16" name="TextBox 15">
              <a:extLst>
                <a:ext uri="{FF2B5EF4-FFF2-40B4-BE49-F238E27FC236}">
                  <a16:creationId xmlns:a16="http://schemas.microsoft.com/office/drawing/2014/main" id="{20140AA4-AC96-80DF-EF76-6661FAAE07CD}"/>
                </a:ext>
              </a:extLst>
            </p:cNvPr>
            <p:cNvSpPr txBox="1"/>
            <p:nvPr/>
          </p:nvSpPr>
          <p:spPr>
            <a:xfrm>
              <a:off x="6362" y="2821117"/>
              <a:ext cx="356188" cy="461665"/>
            </a:xfrm>
            <a:prstGeom prst="rect">
              <a:avLst/>
            </a:prstGeom>
            <a:noFill/>
            <a:effectLst/>
          </p:spPr>
          <p:txBody>
            <a:bodyPr wrap="none" rtlCol="0">
              <a:spAutoFit/>
            </a:bodyPr>
            <a:lstStyle/>
            <a:p>
              <a:r>
                <a:rPr lang="en-JP" b="1" dirty="0"/>
                <a:t>1</a:t>
              </a:r>
            </a:p>
          </p:txBody>
        </p:sp>
      </p:grpSp>
      <p:grpSp>
        <p:nvGrpSpPr>
          <p:cNvPr id="17" name="Group 16">
            <a:extLst>
              <a:ext uri="{FF2B5EF4-FFF2-40B4-BE49-F238E27FC236}">
                <a16:creationId xmlns:a16="http://schemas.microsoft.com/office/drawing/2014/main" id="{BDE5D12A-AC93-27B7-0773-FF2B49969822}"/>
              </a:ext>
            </a:extLst>
          </p:cNvPr>
          <p:cNvGrpSpPr/>
          <p:nvPr userDrawn="1"/>
        </p:nvGrpSpPr>
        <p:grpSpPr>
          <a:xfrm>
            <a:off x="6362" y="4908448"/>
            <a:ext cx="366964" cy="470360"/>
            <a:chOff x="6362" y="4799448"/>
            <a:chExt cx="366964" cy="470360"/>
          </a:xfrm>
        </p:grpSpPr>
        <p:sp>
          <p:nvSpPr>
            <p:cNvPr id="18" name="Oval 17">
              <a:extLst>
                <a:ext uri="{FF2B5EF4-FFF2-40B4-BE49-F238E27FC236}">
                  <a16:creationId xmlns:a16="http://schemas.microsoft.com/office/drawing/2014/main" id="{03DB5AEA-C637-00A5-C2BE-C2AB42883A22}"/>
                </a:ext>
              </a:extLst>
            </p:cNvPr>
            <p:cNvSpPr/>
            <p:nvPr/>
          </p:nvSpPr>
          <p:spPr>
            <a:xfrm>
              <a:off x="79551" y="4799448"/>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19" name="TextBox 18">
              <a:extLst>
                <a:ext uri="{FF2B5EF4-FFF2-40B4-BE49-F238E27FC236}">
                  <a16:creationId xmlns:a16="http://schemas.microsoft.com/office/drawing/2014/main" id="{81E3A16C-176D-F773-086F-77406B6F3C52}"/>
                </a:ext>
              </a:extLst>
            </p:cNvPr>
            <p:cNvSpPr txBox="1"/>
            <p:nvPr/>
          </p:nvSpPr>
          <p:spPr>
            <a:xfrm>
              <a:off x="6362" y="4803796"/>
              <a:ext cx="356188" cy="461665"/>
            </a:xfrm>
            <a:prstGeom prst="rect">
              <a:avLst/>
            </a:prstGeom>
            <a:noFill/>
          </p:spPr>
          <p:txBody>
            <a:bodyPr wrap="none" rtlCol="0">
              <a:spAutoFit/>
            </a:bodyPr>
            <a:lstStyle/>
            <a:p>
              <a:r>
                <a:rPr lang="en-JP" b="1" dirty="0"/>
                <a:t>2</a:t>
              </a:r>
            </a:p>
          </p:txBody>
        </p:sp>
      </p:grpSp>
      <p:grpSp>
        <p:nvGrpSpPr>
          <p:cNvPr id="20" name="Group 19">
            <a:extLst>
              <a:ext uri="{FF2B5EF4-FFF2-40B4-BE49-F238E27FC236}">
                <a16:creationId xmlns:a16="http://schemas.microsoft.com/office/drawing/2014/main" id="{A7022627-B515-E587-1BF2-621AC606F4DA}"/>
              </a:ext>
            </a:extLst>
          </p:cNvPr>
          <p:cNvGrpSpPr/>
          <p:nvPr userDrawn="1"/>
        </p:nvGrpSpPr>
        <p:grpSpPr>
          <a:xfrm>
            <a:off x="6362" y="6888751"/>
            <a:ext cx="356188" cy="470360"/>
            <a:chOff x="6362" y="6768668"/>
            <a:chExt cx="356188" cy="470360"/>
          </a:xfrm>
        </p:grpSpPr>
        <p:sp>
          <p:nvSpPr>
            <p:cNvPr id="21" name="Oval 20">
              <a:extLst>
                <a:ext uri="{FF2B5EF4-FFF2-40B4-BE49-F238E27FC236}">
                  <a16:creationId xmlns:a16="http://schemas.microsoft.com/office/drawing/2014/main" id="{703C2966-1155-9471-A426-D9CF6F0435B7}"/>
                </a:ext>
              </a:extLst>
            </p:cNvPr>
            <p:cNvSpPr/>
            <p:nvPr/>
          </p:nvSpPr>
          <p:spPr>
            <a:xfrm>
              <a:off x="49124" y="6768668"/>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2" name="TextBox 21">
              <a:extLst>
                <a:ext uri="{FF2B5EF4-FFF2-40B4-BE49-F238E27FC236}">
                  <a16:creationId xmlns:a16="http://schemas.microsoft.com/office/drawing/2014/main" id="{308F5664-A7EE-7BDB-5F25-2CFC89E3BFE7}"/>
                </a:ext>
              </a:extLst>
            </p:cNvPr>
            <p:cNvSpPr txBox="1"/>
            <p:nvPr/>
          </p:nvSpPr>
          <p:spPr>
            <a:xfrm>
              <a:off x="6362" y="6773016"/>
              <a:ext cx="356188" cy="461665"/>
            </a:xfrm>
            <a:prstGeom prst="rect">
              <a:avLst/>
            </a:prstGeom>
            <a:noFill/>
          </p:spPr>
          <p:txBody>
            <a:bodyPr wrap="none" rtlCol="0">
              <a:spAutoFit/>
            </a:bodyPr>
            <a:lstStyle/>
            <a:p>
              <a:r>
                <a:rPr lang="en-JP" b="1" dirty="0"/>
                <a:t>3</a:t>
              </a:r>
            </a:p>
          </p:txBody>
        </p:sp>
      </p:grpSp>
      <p:grpSp>
        <p:nvGrpSpPr>
          <p:cNvPr id="23" name="Group 22">
            <a:extLst>
              <a:ext uri="{FF2B5EF4-FFF2-40B4-BE49-F238E27FC236}">
                <a16:creationId xmlns:a16="http://schemas.microsoft.com/office/drawing/2014/main" id="{D46C593B-1901-B324-A760-C9F45A5828E8}"/>
              </a:ext>
            </a:extLst>
          </p:cNvPr>
          <p:cNvGrpSpPr/>
          <p:nvPr userDrawn="1"/>
        </p:nvGrpSpPr>
        <p:grpSpPr>
          <a:xfrm>
            <a:off x="3328055" y="6867255"/>
            <a:ext cx="356188" cy="470360"/>
            <a:chOff x="3302767" y="6897877"/>
            <a:chExt cx="356188" cy="470360"/>
          </a:xfrm>
        </p:grpSpPr>
        <p:sp>
          <p:nvSpPr>
            <p:cNvPr id="24" name="Oval 23">
              <a:extLst>
                <a:ext uri="{FF2B5EF4-FFF2-40B4-BE49-F238E27FC236}">
                  <a16:creationId xmlns:a16="http://schemas.microsoft.com/office/drawing/2014/main" id="{B40022C4-83FD-1ABB-B6AB-53EFB465F9DF}"/>
                </a:ext>
              </a:extLst>
            </p:cNvPr>
            <p:cNvSpPr/>
            <p:nvPr/>
          </p:nvSpPr>
          <p:spPr>
            <a:xfrm>
              <a:off x="3322138" y="6897877"/>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5" name="TextBox 24">
              <a:extLst>
                <a:ext uri="{FF2B5EF4-FFF2-40B4-BE49-F238E27FC236}">
                  <a16:creationId xmlns:a16="http://schemas.microsoft.com/office/drawing/2014/main" id="{74301DA8-0D04-8110-31AE-C2FCDBE617F9}"/>
                </a:ext>
              </a:extLst>
            </p:cNvPr>
            <p:cNvSpPr txBox="1"/>
            <p:nvPr/>
          </p:nvSpPr>
          <p:spPr>
            <a:xfrm>
              <a:off x="3302767" y="6902225"/>
              <a:ext cx="356188" cy="461665"/>
            </a:xfrm>
            <a:prstGeom prst="rect">
              <a:avLst/>
            </a:prstGeom>
            <a:noFill/>
          </p:spPr>
          <p:txBody>
            <a:bodyPr wrap="none" rtlCol="0">
              <a:spAutoFit/>
            </a:bodyPr>
            <a:lstStyle/>
            <a:p>
              <a:r>
                <a:rPr lang="en-JP" b="1" dirty="0"/>
                <a:t>6</a:t>
              </a:r>
            </a:p>
          </p:txBody>
        </p:sp>
      </p:grpSp>
      <p:sp>
        <p:nvSpPr>
          <p:cNvPr id="26" name="TextBox 25">
            <a:extLst>
              <a:ext uri="{FF2B5EF4-FFF2-40B4-BE49-F238E27FC236}">
                <a16:creationId xmlns:a16="http://schemas.microsoft.com/office/drawing/2014/main" id="{74E56A6E-B23A-A74C-3504-074BA5BA4E34}"/>
              </a:ext>
            </a:extLst>
          </p:cNvPr>
          <p:cNvSpPr txBox="1"/>
          <p:nvPr userDrawn="1"/>
        </p:nvSpPr>
        <p:spPr>
          <a:xfrm>
            <a:off x="192478" y="8821206"/>
            <a:ext cx="6382914" cy="800219"/>
          </a:xfrm>
          <a:prstGeom prst="rect">
            <a:avLst/>
          </a:prstGeom>
          <a:noFill/>
          <a:ln>
            <a:noFill/>
          </a:ln>
        </p:spPr>
        <p:txBody>
          <a:bodyPr wrap="square" rtlCol="0">
            <a:spAutoFit/>
          </a:bodyPr>
          <a:lstStyle/>
          <a:p>
            <a:pPr algn="just"/>
            <a:r>
              <a:rPr lang="en-JP" sz="1800" b="1" dirty="0"/>
              <a:t>SUMMARY </a:t>
            </a:r>
            <a:r>
              <a:rPr lang="en-JP" b="1" dirty="0"/>
              <a:t> </a:t>
            </a:r>
          </a:p>
          <a:p>
            <a:pPr marL="1600200" lvl="3" indent="-228600" algn="just">
              <a:buFont typeface="Wingdings" pitchFamily="2" charset="2"/>
              <a:buChar char="Ø"/>
            </a:pPr>
            <a:r>
              <a:rPr lang="en-US" sz="1100" b="1" dirty="0"/>
              <a:t>Two lines only. Main finding.</a:t>
            </a:r>
          </a:p>
          <a:p>
            <a:pPr marL="1600200" lvl="3" indent="-228600" algn="just">
              <a:buFont typeface="Wingdings" pitchFamily="2" charset="2"/>
              <a:buChar char="Ø"/>
            </a:pPr>
            <a:r>
              <a:rPr lang="en-JP" sz="1100" b="1" dirty="0"/>
              <a:t>Application, Value, Entreprenuership and What next?</a:t>
            </a:r>
            <a:endParaRPr lang="en-US" sz="1100" b="1" dirty="0"/>
          </a:p>
        </p:txBody>
      </p:sp>
      <p:sp>
        <p:nvSpPr>
          <p:cNvPr id="27" name="Rounded Rectangle 26">
            <a:extLst>
              <a:ext uri="{FF2B5EF4-FFF2-40B4-BE49-F238E27FC236}">
                <a16:creationId xmlns:a16="http://schemas.microsoft.com/office/drawing/2014/main" id="{7C91394B-99B7-F141-21BC-F4B4E046545E}"/>
              </a:ext>
            </a:extLst>
          </p:cNvPr>
          <p:cNvSpPr/>
          <p:nvPr userDrawn="1"/>
        </p:nvSpPr>
        <p:spPr>
          <a:xfrm>
            <a:off x="3509444" y="3002764"/>
            <a:ext cx="3172782"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8" name="Rounded Rectangle 27">
            <a:extLst>
              <a:ext uri="{FF2B5EF4-FFF2-40B4-BE49-F238E27FC236}">
                <a16:creationId xmlns:a16="http://schemas.microsoft.com/office/drawing/2014/main" id="{BA5FD113-4FF7-2098-F329-9D6B34A73EFC}"/>
              </a:ext>
            </a:extLst>
          </p:cNvPr>
          <p:cNvSpPr/>
          <p:nvPr userDrawn="1"/>
        </p:nvSpPr>
        <p:spPr>
          <a:xfrm>
            <a:off x="3509444" y="4953000"/>
            <a:ext cx="3172782"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9" name="Rounded Rectangle 28">
            <a:extLst>
              <a:ext uri="{FF2B5EF4-FFF2-40B4-BE49-F238E27FC236}">
                <a16:creationId xmlns:a16="http://schemas.microsoft.com/office/drawing/2014/main" id="{29BE21D9-76E6-CDEF-55E8-71FDCF488708}"/>
              </a:ext>
            </a:extLst>
          </p:cNvPr>
          <p:cNvSpPr/>
          <p:nvPr userDrawn="1"/>
        </p:nvSpPr>
        <p:spPr>
          <a:xfrm>
            <a:off x="151532" y="8950772"/>
            <a:ext cx="6390696" cy="670653"/>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30" name="Oval 29">
            <a:extLst>
              <a:ext uri="{FF2B5EF4-FFF2-40B4-BE49-F238E27FC236}">
                <a16:creationId xmlns:a16="http://schemas.microsoft.com/office/drawing/2014/main" id="{A81D9466-7971-82DE-AA22-2E4D91DE8489}"/>
              </a:ext>
            </a:extLst>
          </p:cNvPr>
          <p:cNvSpPr/>
          <p:nvPr userDrawn="1"/>
        </p:nvSpPr>
        <p:spPr>
          <a:xfrm>
            <a:off x="0" y="33890"/>
            <a:ext cx="699230" cy="688006"/>
          </a:xfrm>
          <a:prstGeom prst="ellipse">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31" name="TextBox 30">
            <a:extLst>
              <a:ext uri="{FF2B5EF4-FFF2-40B4-BE49-F238E27FC236}">
                <a16:creationId xmlns:a16="http://schemas.microsoft.com/office/drawing/2014/main" id="{391E48D5-C077-CAC0-0C6E-E063F9B09EEC}"/>
              </a:ext>
            </a:extLst>
          </p:cNvPr>
          <p:cNvSpPr txBox="1"/>
          <p:nvPr userDrawn="1"/>
        </p:nvSpPr>
        <p:spPr>
          <a:xfrm>
            <a:off x="-61337" y="57655"/>
            <a:ext cx="867545" cy="584775"/>
          </a:xfrm>
          <a:prstGeom prst="rect">
            <a:avLst/>
          </a:prstGeom>
          <a:noFill/>
        </p:spPr>
        <p:txBody>
          <a:bodyPr wrap="none" rtlCol="0">
            <a:spAutoFit/>
          </a:bodyPr>
          <a:lstStyle/>
          <a:p>
            <a:r>
              <a:rPr lang="en-JP" sz="3200" b="1" dirty="0"/>
              <a:t>999</a:t>
            </a:r>
          </a:p>
        </p:txBody>
      </p:sp>
      <p:pic>
        <p:nvPicPr>
          <p:cNvPr id="32" name="Picture 31">
            <a:extLst>
              <a:ext uri="{FF2B5EF4-FFF2-40B4-BE49-F238E27FC236}">
                <a16:creationId xmlns:a16="http://schemas.microsoft.com/office/drawing/2014/main" id="{2F800CD3-6CEB-3AF0-CF47-F466F9DBBC5C}"/>
              </a:ext>
            </a:extLst>
          </p:cNvPr>
          <p:cNvPicPr>
            <a:picLocks noChangeAspect="1"/>
          </p:cNvPicPr>
          <p:nvPr userDrawn="1"/>
        </p:nvPicPr>
        <p:blipFill>
          <a:blip r:embed="rId4"/>
          <a:stretch>
            <a:fillRect/>
          </a:stretch>
        </p:blipFill>
        <p:spPr>
          <a:xfrm>
            <a:off x="3240159" y="5015979"/>
            <a:ext cx="0" cy="12700"/>
          </a:xfrm>
          <a:prstGeom prst="rect">
            <a:avLst/>
          </a:prstGeom>
        </p:spPr>
      </p:pic>
      <p:pic>
        <p:nvPicPr>
          <p:cNvPr id="33" name="Picture 32">
            <a:extLst>
              <a:ext uri="{FF2B5EF4-FFF2-40B4-BE49-F238E27FC236}">
                <a16:creationId xmlns:a16="http://schemas.microsoft.com/office/drawing/2014/main" id="{6D55B1AC-4E66-4E0D-E5A9-9E38A82C2A29}"/>
              </a:ext>
            </a:extLst>
          </p:cNvPr>
          <p:cNvPicPr>
            <a:picLocks noChangeAspect="1"/>
          </p:cNvPicPr>
          <p:nvPr userDrawn="1"/>
        </p:nvPicPr>
        <p:blipFill>
          <a:blip r:embed="rId4"/>
          <a:stretch>
            <a:fillRect/>
          </a:stretch>
        </p:blipFill>
        <p:spPr>
          <a:xfrm>
            <a:off x="3240159" y="5015979"/>
            <a:ext cx="0" cy="12700"/>
          </a:xfrm>
          <a:prstGeom prst="rect">
            <a:avLst/>
          </a:prstGeom>
        </p:spPr>
      </p:pic>
      <p:grpSp>
        <p:nvGrpSpPr>
          <p:cNvPr id="34" name="Group 33">
            <a:extLst>
              <a:ext uri="{FF2B5EF4-FFF2-40B4-BE49-F238E27FC236}">
                <a16:creationId xmlns:a16="http://schemas.microsoft.com/office/drawing/2014/main" id="{EE66B257-5021-20A2-CDD3-7B0EB6BB0C37}"/>
              </a:ext>
            </a:extLst>
          </p:cNvPr>
          <p:cNvGrpSpPr/>
          <p:nvPr userDrawn="1"/>
        </p:nvGrpSpPr>
        <p:grpSpPr>
          <a:xfrm>
            <a:off x="3315886" y="2980380"/>
            <a:ext cx="368357" cy="474707"/>
            <a:chOff x="3290598" y="2812421"/>
            <a:chExt cx="368357" cy="474707"/>
          </a:xfrm>
        </p:grpSpPr>
        <p:sp>
          <p:nvSpPr>
            <p:cNvPr id="35" name="Oval 34">
              <a:extLst>
                <a:ext uri="{FF2B5EF4-FFF2-40B4-BE49-F238E27FC236}">
                  <a16:creationId xmlns:a16="http://schemas.microsoft.com/office/drawing/2014/main" id="{E3899A97-B567-8947-0E62-E48402DB8E1A}"/>
                </a:ext>
              </a:extLst>
            </p:cNvPr>
            <p:cNvSpPr/>
            <p:nvPr/>
          </p:nvSpPr>
          <p:spPr>
            <a:xfrm>
              <a:off x="3365180" y="2816768"/>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36" name="TextBox 35">
              <a:extLst>
                <a:ext uri="{FF2B5EF4-FFF2-40B4-BE49-F238E27FC236}">
                  <a16:creationId xmlns:a16="http://schemas.microsoft.com/office/drawing/2014/main" id="{0C8F1ADE-6CD8-5E55-2C7F-84684FAB71A2}"/>
                </a:ext>
              </a:extLst>
            </p:cNvPr>
            <p:cNvSpPr txBox="1"/>
            <p:nvPr/>
          </p:nvSpPr>
          <p:spPr>
            <a:xfrm>
              <a:off x="3290598" y="2812421"/>
              <a:ext cx="356188" cy="461665"/>
            </a:xfrm>
            <a:prstGeom prst="rect">
              <a:avLst/>
            </a:prstGeom>
            <a:noFill/>
          </p:spPr>
          <p:txBody>
            <a:bodyPr wrap="none" rtlCol="0">
              <a:spAutoFit/>
            </a:bodyPr>
            <a:lstStyle/>
            <a:p>
              <a:r>
                <a:rPr lang="en-JP" b="1" dirty="0"/>
                <a:t>4</a:t>
              </a:r>
            </a:p>
          </p:txBody>
        </p:sp>
      </p:grpSp>
      <p:grpSp>
        <p:nvGrpSpPr>
          <p:cNvPr id="37" name="Group 36">
            <a:extLst>
              <a:ext uri="{FF2B5EF4-FFF2-40B4-BE49-F238E27FC236}">
                <a16:creationId xmlns:a16="http://schemas.microsoft.com/office/drawing/2014/main" id="{F7D7DF38-4EA6-5537-2F98-E20B700AC180}"/>
              </a:ext>
            </a:extLst>
          </p:cNvPr>
          <p:cNvGrpSpPr/>
          <p:nvPr userDrawn="1"/>
        </p:nvGrpSpPr>
        <p:grpSpPr>
          <a:xfrm>
            <a:off x="3328055" y="4912624"/>
            <a:ext cx="356188" cy="474707"/>
            <a:chOff x="3290598" y="4814979"/>
            <a:chExt cx="356188" cy="474707"/>
          </a:xfrm>
        </p:grpSpPr>
        <p:sp>
          <p:nvSpPr>
            <p:cNvPr id="38" name="Oval 37">
              <a:extLst>
                <a:ext uri="{FF2B5EF4-FFF2-40B4-BE49-F238E27FC236}">
                  <a16:creationId xmlns:a16="http://schemas.microsoft.com/office/drawing/2014/main" id="{1EC3C1B1-F209-96E6-8C6F-35B32BD02306}"/>
                </a:ext>
              </a:extLst>
            </p:cNvPr>
            <p:cNvSpPr/>
            <p:nvPr/>
          </p:nvSpPr>
          <p:spPr>
            <a:xfrm>
              <a:off x="3337430" y="4819326"/>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39" name="TextBox 38">
              <a:extLst>
                <a:ext uri="{FF2B5EF4-FFF2-40B4-BE49-F238E27FC236}">
                  <a16:creationId xmlns:a16="http://schemas.microsoft.com/office/drawing/2014/main" id="{1DAF977C-DD2A-8F3E-762A-0783FBC8BD11}"/>
                </a:ext>
              </a:extLst>
            </p:cNvPr>
            <p:cNvSpPr txBox="1"/>
            <p:nvPr/>
          </p:nvSpPr>
          <p:spPr>
            <a:xfrm>
              <a:off x="3290598" y="4814979"/>
              <a:ext cx="356188" cy="461665"/>
            </a:xfrm>
            <a:prstGeom prst="rect">
              <a:avLst/>
            </a:prstGeom>
            <a:noFill/>
          </p:spPr>
          <p:txBody>
            <a:bodyPr wrap="none" rtlCol="0">
              <a:spAutoFit/>
            </a:bodyPr>
            <a:lstStyle/>
            <a:p>
              <a:r>
                <a:rPr lang="en-JP" b="1" dirty="0"/>
                <a:t>5</a:t>
              </a:r>
            </a:p>
          </p:txBody>
        </p:sp>
      </p:grpSp>
    </p:spTree>
  </p:cSld>
  <p:clrMap bg1="lt1" tx1="dk1" bg2="lt2" tx2="dk2" accent1="accent1" accent2="accent2" accent3="accent3" accent4="accent4" accent5="accent5" accent6="accent6" hlink="hlink" folHlink="folHlink"/>
  <p:sldLayoutIdLst>
    <p:sldLayoutId id="2147485034" r:id="rId1"/>
  </p:sldLayoutIdLst>
  <p:txStyles>
    <p:titleStyle>
      <a:lvl1pPr algn="l" rtl="0" eaLnBrk="0" fontAlgn="base" hangingPunct="0">
        <a:spcBef>
          <a:spcPct val="0"/>
        </a:spcBef>
        <a:spcAft>
          <a:spcPct val="0"/>
        </a:spcAft>
        <a:defRPr sz="5000" kern="1200">
          <a:solidFill>
            <a:schemeClr val="tx2"/>
          </a:solidFill>
          <a:latin typeface="+mj-lt"/>
          <a:ea typeface="ＭＳ Ｐゴシック" pitchFamily="-108" charset="-128"/>
          <a:cs typeface="ＭＳ Ｐゴシック" pitchFamily="-108" charset="-128"/>
        </a:defRPr>
      </a:lvl1pPr>
      <a:lvl2pPr algn="l" rtl="0" eaLnBrk="0" fontAlgn="base" hangingPunct="0">
        <a:spcBef>
          <a:spcPct val="0"/>
        </a:spcBef>
        <a:spcAft>
          <a:spcPct val="0"/>
        </a:spcAft>
        <a:defRPr sz="5000">
          <a:solidFill>
            <a:schemeClr val="tx2"/>
          </a:solidFill>
          <a:latin typeface="Calibri" pitchFamily="-108" charset="0"/>
          <a:ea typeface="ＭＳ Ｐゴシック" pitchFamily="-108" charset="-128"/>
          <a:cs typeface="ＭＳ Ｐゴシック" pitchFamily="-108" charset="-128"/>
        </a:defRPr>
      </a:lvl2pPr>
      <a:lvl3pPr algn="l" rtl="0" eaLnBrk="0" fontAlgn="base" hangingPunct="0">
        <a:spcBef>
          <a:spcPct val="0"/>
        </a:spcBef>
        <a:spcAft>
          <a:spcPct val="0"/>
        </a:spcAft>
        <a:defRPr sz="5000">
          <a:solidFill>
            <a:schemeClr val="tx2"/>
          </a:solidFill>
          <a:latin typeface="Calibri" pitchFamily="-108" charset="0"/>
          <a:ea typeface="ＭＳ Ｐゴシック" pitchFamily="-108" charset="-128"/>
          <a:cs typeface="ＭＳ Ｐゴシック" pitchFamily="-108" charset="-128"/>
        </a:defRPr>
      </a:lvl3pPr>
      <a:lvl4pPr algn="l" rtl="0" eaLnBrk="0" fontAlgn="base" hangingPunct="0">
        <a:spcBef>
          <a:spcPct val="0"/>
        </a:spcBef>
        <a:spcAft>
          <a:spcPct val="0"/>
        </a:spcAft>
        <a:defRPr sz="5000">
          <a:solidFill>
            <a:schemeClr val="tx2"/>
          </a:solidFill>
          <a:latin typeface="Calibri" pitchFamily="-108" charset="0"/>
          <a:ea typeface="ＭＳ Ｐゴシック" pitchFamily="-108" charset="-128"/>
          <a:cs typeface="ＭＳ Ｐゴシック" pitchFamily="-108" charset="-128"/>
        </a:defRPr>
      </a:lvl4pPr>
      <a:lvl5pPr algn="l" rtl="0" eaLnBrk="0" fontAlgn="base" hangingPunct="0">
        <a:spcBef>
          <a:spcPct val="0"/>
        </a:spcBef>
        <a:spcAft>
          <a:spcPct val="0"/>
        </a:spcAft>
        <a:defRPr sz="5000">
          <a:solidFill>
            <a:schemeClr val="tx2"/>
          </a:solidFill>
          <a:latin typeface="Calibri" pitchFamily="-108" charset="0"/>
          <a:ea typeface="ＭＳ Ｐゴシック" pitchFamily="-108" charset="-128"/>
          <a:cs typeface="ＭＳ Ｐゴシック" pitchFamily="-108" charset="-128"/>
        </a:defRPr>
      </a:lvl5pPr>
      <a:lvl6pPr marL="457200" algn="l" rtl="0" fontAlgn="base">
        <a:spcBef>
          <a:spcPct val="0"/>
        </a:spcBef>
        <a:spcAft>
          <a:spcPct val="0"/>
        </a:spcAft>
        <a:defRPr sz="5000">
          <a:solidFill>
            <a:schemeClr val="tx2"/>
          </a:solidFill>
          <a:latin typeface="Calibri" pitchFamily="-108" charset="0"/>
          <a:ea typeface="ＭＳ Ｐゴシック" pitchFamily="-108" charset="-128"/>
          <a:cs typeface="ＭＳ Ｐゴシック" pitchFamily="-108" charset="-128"/>
        </a:defRPr>
      </a:lvl6pPr>
      <a:lvl7pPr marL="914400" algn="l" rtl="0" fontAlgn="base">
        <a:spcBef>
          <a:spcPct val="0"/>
        </a:spcBef>
        <a:spcAft>
          <a:spcPct val="0"/>
        </a:spcAft>
        <a:defRPr sz="5000">
          <a:solidFill>
            <a:schemeClr val="tx2"/>
          </a:solidFill>
          <a:latin typeface="Calibri" pitchFamily="-108" charset="0"/>
          <a:ea typeface="ＭＳ Ｐゴシック" pitchFamily="-108" charset="-128"/>
          <a:cs typeface="ＭＳ Ｐゴシック" pitchFamily="-108" charset="-128"/>
        </a:defRPr>
      </a:lvl7pPr>
      <a:lvl8pPr marL="1371600" algn="l" rtl="0" fontAlgn="base">
        <a:spcBef>
          <a:spcPct val="0"/>
        </a:spcBef>
        <a:spcAft>
          <a:spcPct val="0"/>
        </a:spcAft>
        <a:defRPr sz="5000">
          <a:solidFill>
            <a:schemeClr val="tx2"/>
          </a:solidFill>
          <a:latin typeface="Calibri" pitchFamily="-108" charset="0"/>
          <a:ea typeface="ＭＳ Ｐゴシック" pitchFamily="-108" charset="-128"/>
          <a:cs typeface="ＭＳ Ｐゴシック" pitchFamily="-108" charset="-128"/>
        </a:defRPr>
      </a:lvl8pPr>
      <a:lvl9pPr marL="1828800" algn="l" rtl="0" fontAlgn="base">
        <a:spcBef>
          <a:spcPct val="0"/>
        </a:spcBef>
        <a:spcAft>
          <a:spcPct val="0"/>
        </a:spcAft>
        <a:defRPr sz="5000">
          <a:solidFill>
            <a:schemeClr val="tx2"/>
          </a:solidFill>
          <a:latin typeface="Calibri" pitchFamily="-108" charset="0"/>
          <a:ea typeface="ＭＳ Ｐゴシック" pitchFamily="-108" charset="-128"/>
          <a:cs typeface="ＭＳ Ｐゴシック" pitchFamily="-108" charset="-128"/>
        </a:defRPr>
      </a:lvl9pPr>
    </p:titleStyle>
    <p:bodyStyle>
      <a:lvl1pPr marL="273050" indent="-273050" algn="l" rtl="0" eaLnBrk="0" fontAlgn="base" hangingPunct="0">
        <a:spcBef>
          <a:spcPct val="20000"/>
        </a:spcBef>
        <a:spcAft>
          <a:spcPct val="0"/>
        </a:spcAft>
        <a:buClr>
          <a:srgbClr val="0BD0D9"/>
        </a:buClr>
        <a:buSzPct val="95000"/>
        <a:buFont typeface="Wingdings 2" pitchFamily="2" charset="2"/>
        <a:buChar char=""/>
        <a:defRPr sz="2600" kern="1200">
          <a:solidFill>
            <a:schemeClr val="tx1"/>
          </a:solidFill>
          <a:latin typeface="+mn-lt"/>
          <a:ea typeface="ＭＳ Ｐゴシック" pitchFamily="-108" charset="-128"/>
          <a:cs typeface="ＭＳ Ｐゴシック" pitchFamily="-108" charset="-128"/>
        </a:defRPr>
      </a:lvl1pPr>
      <a:lvl2pPr marL="639763" indent="-246063" algn="l" rtl="0" eaLnBrk="0" fontAlgn="base" hangingPunct="0">
        <a:spcBef>
          <a:spcPct val="20000"/>
        </a:spcBef>
        <a:spcAft>
          <a:spcPct val="0"/>
        </a:spcAft>
        <a:buClr>
          <a:schemeClr val="accent1"/>
        </a:buClr>
        <a:buSzPct val="85000"/>
        <a:buFont typeface="Wingdings 2" pitchFamily="2" charset="2"/>
        <a:buChar char=""/>
        <a:defRPr sz="2400" kern="1200">
          <a:solidFill>
            <a:schemeClr val="tx1"/>
          </a:solidFill>
          <a:latin typeface="+mn-lt"/>
          <a:ea typeface="ＭＳ Ｐゴシック" pitchFamily="-108" charset="-128"/>
          <a:cs typeface="+mn-cs"/>
        </a:defRPr>
      </a:lvl2pPr>
      <a:lvl3pPr marL="914400" indent="-246063" algn="l" rtl="0" eaLnBrk="0" fontAlgn="base" hangingPunct="0">
        <a:spcBef>
          <a:spcPct val="20000"/>
        </a:spcBef>
        <a:spcAft>
          <a:spcPct val="0"/>
        </a:spcAft>
        <a:buClr>
          <a:schemeClr val="accent2"/>
        </a:buClr>
        <a:buSzPct val="70000"/>
        <a:buFont typeface="Wingdings 2" pitchFamily="2" charset="2"/>
        <a:buChar char=""/>
        <a:defRPr sz="2100" kern="1200">
          <a:solidFill>
            <a:schemeClr val="tx1"/>
          </a:solidFill>
          <a:latin typeface="+mn-lt"/>
          <a:ea typeface="ＭＳ Ｐゴシック" pitchFamily="-108" charset="-128"/>
          <a:cs typeface="+mn-cs"/>
        </a:defRPr>
      </a:lvl3pPr>
      <a:lvl4pPr marL="1187450" indent="-209550" algn="l" rtl="0" eaLnBrk="0" fontAlgn="base" hangingPunct="0">
        <a:spcBef>
          <a:spcPct val="20000"/>
        </a:spcBef>
        <a:spcAft>
          <a:spcPct val="0"/>
        </a:spcAft>
        <a:buClr>
          <a:srgbClr val="0BD0D9"/>
        </a:buClr>
        <a:buSzPct val="65000"/>
        <a:buFont typeface="Wingdings 2" pitchFamily="2" charset="2"/>
        <a:buChar char=""/>
        <a:defRPr sz="2000" kern="1200">
          <a:solidFill>
            <a:schemeClr val="tx1"/>
          </a:solidFill>
          <a:latin typeface="+mn-lt"/>
          <a:ea typeface="ＭＳ Ｐゴシック" pitchFamily="-108" charset="-128"/>
          <a:cs typeface="+mn-cs"/>
        </a:defRPr>
      </a:lvl4pPr>
      <a:lvl5pPr marL="1462088" indent="-209550" algn="l" rtl="0" eaLnBrk="0" fontAlgn="base" hangingPunct="0">
        <a:spcBef>
          <a:spcPct val="20000"/>
        </a:spcBef>
        <a:spcAft>
          <a:spcPct val="0"/>
        </a:spcAft>
        <a:buClr>
          <a:srgbClr val="10CF9B"/>
        </a:buClr>
        <a:buSzPct val="65000"/>
        <a:buFont typeface="Wingdings 2" pitchFamily="2" charset="2"/>
        <a:buChar char=""/>
        <a:defRPr sz="2000" kern="1200">
          <a:solidFill>
            <a:schemeClr val="tx1"/>
          </a:solidFill>
          <a:latin typeface="+mn-lt"/>
          <a:ea typeface="ＭＳ Ｐゴシック" pitchFamily="-108" charset="-128"/>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a:extLst>
              <a:ext uri="{FF2B5EF4-FFF2-40B4-BE49-F238E27FC236}">
                <a16:creationId xmlns:a16="http://schemas.microsoft.com/office/drawing/2014/main" id="{7D05F021-1EA1-3AD8-71A2-98EBFDA4ECD9}"/>
              </a:ext>
            </a:extLst>
          </p:cNvPr>
          <p:cNvSpPr/>
          <p:nvPr/>
        </p:nvSpPr>
        <p:spPr>
          <a:xfrm>
            <a:off x="186972" y="6904104"/>
            <a:ext cx="3172782" cy="203858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5" name="Rounded Rectangle 24">
            <a:extLst>
              <a:ext uri="{FF2B5EF4-FFF2-40B4-BE49-F238E27FC236}">
                <a16:creationId xmlns:a16="http://schemas.microsoft.com/office/drawing/2014/main" id="{943C9212-436D-A88D-2C95-686357C226EA}"/>
              </a:ext>
            </a:extLst>
          </p:cNvPr>
          <p:cNvSpPr/>
          <p:nvPr/>
        </p:nvSpPr>
        <p:spPr>
          <a:xfrm>
            <a:off x="186972" y="3002764"/>
            <a:ext cx="3200440"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7" name="Rounded Rectangle 26">
            <a:extLst>
              <a:ext uri="{FF2B5EF4-FFF2-40B4-BE49-F238E27FC236}">
                <a16:creationId xmlns:a16="http://schemas.microsoft.com/office/drawing/2014/main" id="{4CF6519B-AF68-18CE-9456-17C391C6968A}"/>
              </a:ext>
            </a:extLst>
          </p:cNvPr>
          <p:cNvSpPr/>
          <p:nvPr/>
        </p:nvSpPr>
        <p:spPr>
          <a:xfrm>
            <a:off x="186971" y="4953000"/>
            <a:ext cx="3200441"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30" name="Rounded Rectangle 29">
            <a:extLst>
              <a:ext uri="{FF2B5EF4-FFF2-40B4-BE49-F238E27FC236}">
                <a16:creationId xmlns:a16="http://schemas.microsoft.com/office/drawing/2014/main" id="{5CAFDC19-C85A-2EFE-FB5E-B2E780C63FF3}"/>
              </a:ext>
            </a:extLst>
          </p:cNvPr>
          <p:cNvSpPr/>
          <p:nvPr/>
        </p:nvSpPr>
        <p:spPr>
          <a:xfrm>
            <a:off x="3509444" y="6904104"/>
            <a:ext cx="3172782" cy="203858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14338" name="Rectangle 10">
            <a:extLst>
              <a:ext uri="{FF2B5EF4-FFF2-40B4-BE49-F238E27FC236}">
                <a16:creationId xmlns:a16="http://schemas.microsoft.com/office/drawing/2014/main" id="{11FCEB37-A9FA-231B-BBCC-7F66E476B0A7}"/>
              </a:ext>
            </a:extLst>
          </p:cNvPr>
          <p:cNvSpPr>
            <a:spLocks noChangeArrowheads="1"/>
          </p:cNvSpPr>
          <p:nvPr/>
        </p:nvSpPr>
        <p:spPr bwMode="auto">
          <a:xfrm>
            <a:off x="-33338" y="12379325"/>
            <a:ext cx="102589" cy="23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dirty="0"/>
          </a:p>
        </p:txBody>
      </p:sp>
      <p:sp>
        <p:nvSpPr>
          <p:cNvPr id="2" name="TextBox 1">
            <a:extLst>
              <a:ext uri="{FF2B5EF4-FFF2-40B4-BE49-F238E27FC236}">
                <a16:creationId xmlns:a16="http://schemas.microsoft.com/office/drawing/2014/main" id="{0A181CBA-3654-C1D1-C95F-A3746F064601}"/>
              </a:ext>
            </a:extLst>
          </p:cNvPr>
          <p:cNvSpPr txBox="1"/>
          <p:nvPr/>
        </p:nvSpPr>
        <p:spPr>
          <a:xfrm>
            <a:off x="504633" y="33889"/>
            <a:ext cx="6099625" cy="830997"/>
          </a:xfrm>
          <a:prstGeom prst="rect">
            <a:avLst/>
          </a:prstGeom>
          <a:noFill/>
        </p:spPr>
        <p:txBody>
          <a:bodyPr wrap="square" rtlCol="0">
            <a:spAutoFit/>
          </a:bodyPr>
          <a:lstStyle/>
          <a:p>
            <a:pPr algn="ctr"/>
            <a:r>
              <a:rPr lang="en-US" b="1" dirty="0"/>
              <a:t>Place Your Poster Title here - Use Arial Font 24 or bigger to Fit it in Two Lines</a:t>
            </a:r>
            <a:endParaRPr lang="en-JP" b="1" dirty="0"/>
          </a:p>
        </p:txBody>
      </p:sp>
      <p:sp>
        <p:nvSpPr>
          <p:cNvPr id="4" name="TextBox 3">
            <a:extLst>
              <a:ext uri="{FF2B5EF4-FFF2-40B4-BE49-F238E27FC236}">
                <a16:creationId xmlns:a16="http://schemas.microsoft.com/office/drawing/2014/main" id="{2BCD40B0-C263-81EB-75F8-87794B39FEC4}"/>
              </a:ext>
            </a:extLst>
          </p:cNvPr>
          <p:cNvSpPr txBox="1"/>
          <p:nvPr/>
        </p:nvSpPr>
        <p:spPr>
          <a:xfrm>
            <a:off x="147446" y="985300"/>
            <a:ext cx="6456812" cy="276999"/>
          </a:xfrm>
          <a:prstGeom prst="rect">
            <a:avLst/>
          </a:prstGeom>
          <a:noFill/>
        </p:spPr>
        <p:txBody>
          <a:bodyPr wrap="square" rtlCol="0">
            <a:spAutoFit/>
          </a:bodyPr>
          <a:lstStyle/>
          <a:p>
            <a:pPr algn="ctr"/>
            <a:r>
              <a:rPr lang="en-US" sz="1200" dirty="0"/>
              <a:t>Authors- Firstname SURNAME, Firstname SURNAME, Firstname SURNAME</a:t>
            </a:r>
            <a:endParaRPr lang="en-JP" sz="1200" dirty="0"/>
          </a:p>
        </p:txBody>
      </p:sp>
      <p:sp>
        <p:nvSpPr>
          <p:cNvPr id="5" name="TextBox 4">
            <a:extLst>
              <a:ext uri="{FF2B5EF4-FFF2-40B4-BE49-F238E27FC236}">
                <a16:creationId xmlns:a16="http://schemas.microsoft.com/office/drawing/2014/main" id="{8450D0E0-4C43-3199-0A9D-837686015749}"/>
              </a:ext>
            </a:extLst>
          </p:cNvPr>
          <p:cNvSpPr txBox="1"/>
          <p:nvPr/>
        </p:nvSpPr>
        <p:spPr>
          <a:xfrm>
            <a:off x="151532" y="1235351"/>
            <a:ext cx="6113124" cy="253916"/>
          </a:xfrm>
          <a:prstGeom prst="rect">
            <a:avLst/>
          </a:prstGeom>
          <a:noFill/>
        </p:spPr>
        <p:txBody>
          <a:bodyPr wrap="square" rtlCol="0">
            <a:spAutoFit/>
          </a:bodyPr>
          <a:lstStyle/>
          <a:p>
            <a:pPr algn="ctr"/>
            <a:r>
              <a:rPr lang="en-US" sz="1000" i="1" dirty="0"/>
              <a:t>Affiliation / Affiliations</a:t>
            </a:r>
            <a:endParaRPr lang="en-JP" sz="1000" i="1" dirty="0"/>
          </a:p>
        </p:txBody>
      </p:sp>
      <p:grpSp>
        <p:nvGrpSpPr>
          <p:cNvPr id="56" name="Group 55">
            <a:extLst>
              <a:ext uri="{FF2B5EF4-FFF2-40B4-BE49-F238E27FC236}">
                <a16:creationId xmlns:a16="http://schemas.microsoft.com/office/drawing/2014/main" id="{654DB457-2B78-2A5D-7A5D-9578C496C8DF}"/>
              </a:ext>
            </a:extLst>
          </p:cNvPr>
          <p:cNvGrpSpPr/>
          <p:nvPr/>
        </p:nvGrpSpPr>
        <p:grpSpPr>
          <a:xfrm>
            <a:off x="6362" y="2980380"/>
            <a:ext cx="356188" cy="470360"/>
            <a:chOff x="6362" y="2816769"/>
            <a:chExt cx="356188" cy="470360"/>
          </a:xfrm>
        </p:grpSpPr>
        <p:sp>
          <p:nvSpPr>
            <p:cNvPr id="32" name="Oval 31">
              <a:extLst>
                <a:ext uri="{FF2B5EF4-FFF2-40B4-BE49-F238E27FC236}">
                  <a16:creationId xmlns:a16="http://schemas.microsoft.com/office/drawing/2014/main" id="{8BB238D1-B58F-BDA3-925E-387E204CB576}"/>
                </a:ext>
              </a:extLst>
            </p:cNvPr>
            <p:cNvSpPr/>
            <p:nvPr/>
          </p:nvSpPr>
          <p:spPr>
            <a:xfrm>
              <a:off x="26816" y="2816769"/>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18" name="TextBox 17">
              <a:extLst>
                <a:ext uri="{FF2B5EF4-FFF2-40B4-BE49-F238E27FC236}">
                  <a16:creationId xmlns:a16="http://schemas.microsoft.com/office/drawing/2014/main" id="{1926B92D-4C1B-6AC8-FB39-8E0544D74384}"/>
                </a:ext>
              </a:extLst>
            </p:cNvPr>
            <p:cNvSpPr txBox="1"/>
            <p:nvPr/>
          </p:nvSpPr>
          <p:spPr>
            <a:xfrm>
              <a:off x="6362" y="2821117"/>
              <a:ext cx="356188" cy="461665"/>
            </a:xfrm>
            <a:prstGeom prst="rect">
              <a:avLst/>
            </a:prstGeom>
            <a:noFill/>
            <a:effectLst/>
          </p:spPr>
          <p:txBody>
            <a:bodyPr wrap="none" rtlCol="0">
              <a:spAutoFit/>
            </a:bodyPr>
            <a:lstStyle/>
            <a:p>
              <a:r>
                <a:rPr lang="en-JP" b="1" dirty="0"/>
                <a:t>1</a:t>
              </a:r>
            </a:p>
          </p:txBody>
        </p:sp>
      </p:grpSp>
      <p:grpSp>
        <p:nvGrpSpPr>
          <p:cNvPr id="57" name="Group 56">
            <a:extLst>
              <a:ext uri="{FF2B5EF4-FFF2-40B4-BE49-F238E27FC236}">
                <a16:creationId xmlns:a16="http://schemas.microsoft.com/office/drawing/2014/main" id="{6CB5B22E-9E13-47AC-6BF1-316B2CAFDF07}"/>
              </a:ext>
            </a:extLst>
          </p:cNvPr>
          <p:cNvGrpSpPr/>
          <p:nvPr/>
        </p:nvGrpSpPr>
        <p:grpSpPr>
          <a:xfrm>
            <a:off x="6362" y="4908448"/>
            <a:ext cx="366964" cy="470360"/>
            <a:chOff x="6362" y="4799448"/>
            <a:chExt cx="366964" cy="470360"/>
          </a:xfrm>
        </p:grpSpPr>
        <p:sp>
          <p:nvSpPr>
            <p:cNvPr id="40" name="Oval 39">
              <a:extLst>
                <a:ext uri="{FF2B5EF4-FFF2-40B4-BE49-F238E27FC236}">
                  <a16:creationId xmlns:a16="http://schemas.microsoft.com/office/drawing/2014/main" id="{00EA536E-E10E-B68B-F0AB-6FCC9F28019E}"/>
                </a:ext>
              </a:extLst>
            </p:cNvPr>
            <p:cNvSpPr/>
            <p:nvPr/>
          </p:nvSpPr>
          <p:spPr>
            <a:xfrm>
              <a:off x="79551" y="4799448"/>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19" name="TextBox 18">
              <a:extLst>
                <a:ext uri="{FF2B5EF4-FFF2-40B4-BE49-F238E27FC236}">
                  <a16:creationId xmlns:a16="http://schemas.microsoft.com/office/drawing/2014/main" id="{EC4FBB55-626F-A3F1-72B9-6A98B1E3FB52}"/>
                </a:ext>
              </a:extLst>
            </p:cNvPr>
            <p:cNvSpPr txBox="1"/>
            <p:nvPr/>
          </p:nvSpPr>
          <p:spPr>
            <a:xfrm>
              <a:off x="6362" y="4803796"/>
              <a:ext cx="356188" cy="461665"/>
            </a:xfrm>
            <a:prstGeom prst="rect">
              <a:avLst/>
            </a:prstGeom>
            <a:noFill/>
          </p:spPr>
          <p:txBody>
            <a:bodyPr wrap="none" rtlCol="0">
              <a:spAutoFit/>
            </a:bodyPr>
            <a:lstStyle/>
            <a:p>
              <a:r>
                <a:rPr lang="en-JP" b="1" dirty="0"/>
                <a:t>2</a:t>
              </a:r>
            </a:p>
          </p:txBody>
        </p:sp>
      </p:grpSp>
      <p:grpSp>
        <p:nvGrpSpPr>
          <p:cNvPr id="58" name="Group 57">
            <a:extLst>
              <a:ext uri="{FF2B5EF4-FFF2-40B4-BE49-F238E27FC236}">
                <a16:creationId xmlns:a16="http://schemas.microsoft.com/office/drawing/2014/main" id="{1242132D-CF5E-F930-ACD9-A2E72358B08A}"/>
              </a:ext>
            </a:extLst>
          </p:cNvPr>
          <p:cNvGrpSpPr/>
          <p:nvPr/>
        </p:nvGrpSpPr>
        <p:grpSpPr>
          <a:xfrm>
            <a:off x="6362" y="6888751"/>
            <a:ext cx="356188" cy="470360"/>
            <a:chOff x="6362" y="6768668"/>
            <a:chExt cx="356188" cy="470360"/>
          </a:xfrm>
        </p:grpSpPr>
        <p:sp>
          <p:nvSpPr>
            <p:cNvPr id="37" name="Oval 36">
              <a:extLst>
                <a:ext uri="{FF2B5EF4-FFF2-40B4-BE49-F238E27FC236}">
                  <a16:creationId xmlns:a16="http://schemas.microsoft.com/office/drawing/2014/main" id="{C683ABFA-EC87-593A-E1D4-A9D0C57C428F}"/>
                </a:ext>
              </a:extLst>
            </p:cNvPr>
            <p:cNvSpPr/>
            <p:nvPr/>
          </p:nvSpPr>
          <p:spPr>
            <a:xfrm>
              <a:off x="49124" y="6768668"/>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0" name="TextBox 19">
              <a:extLst>
                <a:ext uri="{FF2B5EF4-FFF2-40B4-BE49-F238E27FC236}">
                  <a16:creationId xmlns:a16="http://schemas.microsoft.com/office/drawing/2014/main" id="{BE904B38-EA7C-3783-F737-B4DC57DD4510}"/>
                </a:ext>
              </a:extLst>
            </p:cNvPr>
            <p:cNvSpPr txBox="1"/>
            <p:nvPr/>
          </p:nvSpPr>
          <p:spPr>
            <a:xfrm>
              <a:off x="6362" y="6773016"/>
              <a:ext cx="356188" cy="461665"/>
            </a:xfrm>
            <a:prstGeom prst="rect">
              <a:avLst/>
            </a:prstGeom>
            <a:noFill/>
          </p:spPr>
          <p:txBody>
            <a:bodyPr wrap="none" rtlCol="0">
              <a:spAutoFit/>
            </a:bodyPr>
            <a:lstStyle/>
            <a:p>
              <a:r>
                <a:rPr lang="en-JP" b="1" dirty="0"/>
                <a:t>3</a:t>
              </a:r>
            </a:p>
          </p:txBody>
        </p:sp>
      </p:grpSp>
      <p:grpSp>
        <p:nvGrpSpPr>
          <p:cNvPr id="61" name="Group 60">
            <a:extLst>
              <a:ext uri="{FF2B5EF4-FFF2-40B4-BE49-F238E27FC236}">
                <a16:creationId xmlns:a16="http://schemas.microsoft.com/office/drawing/2014/main" id="{32AC8D5D-895B-71DB-CA9F-48C5B5D9D2A3}"/>
              </a:ext>
            </a:extLst>
          </p:cNvPr>
          <p:cNvGrpSpPr/>
          <p:nvPr/>
        </p:nvGrpSpPr>
        <p:grpSpPr>
          <a:xfrm>
            <a:off x="3328055" y="6867255"/>
            <a:ext cx="356188" cy="470360"/>
            <a:chOff x="3302767" y="6897877"/>
            <a:chExt cx="356188" cy="470360"/>
          </a:xfrm>
        </p:grpSpPr>
        <p:sp>
          <p:nvSpPr>
            <p:cNvPr id="38" name="Oval 37">
              <a:extLst>
                <a:ext uri="{FF2B5EF4-FFF2-40B4-BE49-F238E27FC236}">
                  <a16:creationId xmlns:a16="http://schemas.microsoft.com/office/drawing/2014/main" id="{1312341F-FE83-8461-5E3D-FA24D83136E6}"/>
                </a:ext>
              </a:extLst>
            </p:cNvPr>
            <p:cNvSpPr/>
            <p:nvPr/>
          </p:nvSpPr>
          <p:spPr>
            <a:xfrm>
              <a:off x="3322138" y="6897877"/>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3" name="TextBox 22">
              <a:extLst>
                <a:ext uri="{FF2B5EF4-FFF2-40B4-BE49-F238E27FC236}">
                  <a16:creationId xmlns:a16="http://schemas.microsoft.com/office/drawing/2014/main" id="{B5E07E2B-047B-D59A-48AD-73423BFD93D6}"/>
                </a:ext>
              </a:extLst>
            </p:cNvPr>
            <p:cNvSpPr txBox="1"/>
            <p:nvPr/>
          </p:nvSpPr>
          <p:spPr>
            <a:xfrm>
              <a:off x="3302767" y="6902225"/>
              <a:ext cx="356188" cy="461665"/>
            </a:xfrm>
            <a:prstGeom prst="rect">
              <a:avLst/>
            </a:prstGeom>
            <a:noFill/>
          </p:spPr>
          <p:txBody>
            <a:bodyPr wrap="none" rtlCol="0">
              <a:spAutoFit/>
            </a:bodyPr>
            <a:lstStyle/>
            <a:p>
              <a:r>
                <a:rPr lang="en-JP" b="1" dirty="0"/>
                <a:t>6</a:t>
              </a:r>
            </a:p>
          </p:txBody>
        </p:sp>
      </p:grpSp>
      <p:sp>
        <p:nvSpPr>
          <p:cNvPr id="24" name="TextBox 23">
            <a:extLst>
              <a:ext uri="{FF2B5EF4-FFF2-40B4-BE49-F238E27FC236}">
                <a16:creationId xmlns:a16="http://schemas.microsoft.com/office/drawing/2014/main" id="{AB7975FB-5E29-A8BB-904E-55623D773AA8}"/>
              </a:ext>
            </a:extLst>
          </p:cNvPr>
          <p:cNvSpPr txBox="1"/>
          <p:nvPr/>
        </p:nvSpPr>
        <p:spPr>
          <a:xfrm>
            <a:off x="192478" y="8821206"/>
            <a:ext cx="6382914" cy="800219"/>
          </a:xfrm>
          <a:prstGeom prst="rect">
            <a:avLst/>
          </a:prstGeom>
          <a:noFill/>
          <a:ln>
            <a:noFill/>
          </a:ln>
        </p:spPr>
        <p:txBody>
          <a:bodyPr wrap="square" rtlCol="0">
            <a:spAutoFit/>
          </a:bodyPr>
          <a:lstStyle/>
          <a:p>
            <a:pPr algn="just"/>
            <a:r>
              <a:rPr lang="en-JP" sz="1800" b="1" dirty="0"/>
              <a:t>SUMMARY </a:t>
            </a:r>
            <a:r>
              <a:rPr lang="en-JP" b="1" dirty="0"/>
              <a:t> </a:t>
            </a:r>
          </a:p>
          <a:p>
            <a:pPr marL="1600200" lvl="3" indent="-228600" algn="just">
              <a:buFont typeface="Wingdings" pitchFamily="2" charset="2"/>
              <a:buChar char="Ø"/>
            </a:pPr>
            <a:r>
              <a:rPr lang="en-US" sz="1100" b="1" dirty="0"/>
              <a:t>Two lines only. Main finding.</a:t>
            </a:r>
          </a:p>
          <a:p>
            <a:pPr marL="1600200" lvl="3" indent="-228600" algn="just">
              <a:buFont typeface="Wingdings" pitchFamily="2" charset="2"/>
              <a:buChar char="Ø"/>
            </a:pPr>
            <a:r>
              <a:rPr lang="en-JP" sz="1100" b="1" dirty="0"/>
              <a:t>Application, Value, Entreprenuership and What next?</a:t>
            </a:r>
            <a:endParaRPr lang="en-US" sz="1100" b="1" dirty="0"/>
          </a:p>
        </p:txBody>
      </p:sp>
      <p:sp>
        <p:nvSpPr>
          <p:cNvPr id="26" name="Rounded Rectangle 25">
            <a:extLst>
              <a:ext uri="{FF2B5EF4-FFF2-40B4-BE49-F238E27FC236}">
                <a16:creationId xmlns:a16="http://schemas.microsoft.com/office/drawing/2014/main" id="{FB575025-2D14-2BFD-21CC-4CB2EE76B3BB}"/>
              </a:ext>
            </a:extLst>
          </p:cNvPr>
          <p:cNvSpPr/>
          <p:nvPr/>
        </p:nvSpPr>
        <p:spPr>
          <a:xfrm>
            <a:off x="3509444" y="3002764"/>
            <a:ext cx="3172782"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8" name="Rounded Rectangle 27">
            <a:extLst>
              <a:ext uri="{FF2B5EF4-FFF2-40B4-BE49-F238E27FC236}">
                <a16:creationId xmlns:a16="http://schemas.microsoft.com/office/drawing/2014/main" id="{2F4D0185-E4A5-FA00-45DB-32CA3F0A26A1}"/>
              </a:ext>
            </a:extLst>
          </p:cNvPr>
          <p:cNvSpPr/>
          <p:nvPr/>
        </p:nvSpPr>
        <p:spPr>
          <a:xfrm>
            <a:off x="3509444" y="4953000"/>
            <a:ext cx="3172782"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31" name="Rounded Rectangle 30">
            <a:extLst>
              <a:ext uri="{FF2B5EF4-FFF2-40B4-BE49-F238E27FC236}">
                <a16:creationId xmlns:a16="http://schemas.microsoft.com/office/drawing/2014/main" id="{936222AE-38DD-CE76-F076-9D2B8760EC10}"/>
              </a:ext>
            </a:extLst>
          </p:cNvPr>
          <p:cNvSpPr/>
          <p:nvPr/>
        </p:nvSpPr>
        <p:spPr>
          <a:xfrm>
            <a:off x="151532" y="8950772"/>
            <a:ext cx="6390696" cy="670653"/>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6" name="Oval 5">
            <a:extLst>
              <a:ext uri="{FF2B5EF4-FFF2-40B4-BE49-F238E27FC236}">
                <a16:creationId xmlns:a16="http://schemas.microsoft.com/office/drawing/2014/main" id="{4DBA8E59-357A-1D8D-EECB-F5E557E7FEBF}"/>
              </a:ext>
            </a:extLst>
          </p:cNvPr>
          <p:cNvSpPr/>
          <p:nvPr/>
        </p:nvSpPr>
        <p:spPr>
          <a:xfrm>
            <a:off x="0" y="33890"/>
            <a:ext cx="699230" cy="688006"/>
          </a:xfrm>
          <a:prstGeom prst="ellipse">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8" name="TextBox 7">
            <a:extLst>
              <a:ext uri="{FF2B5EF4-FFF2-40B4-BE49-F238E27FC236}">
                <a16:creationId xmlns:a16="http://schemas.microsoft.com/office/drawing/2014/main" id="{B0429978-CCB1-FF67-98CD-92AAA56112EA}"/>
              </a:ext>
            </a:extLst>
          </p:cNvPr>
          <p:cNvSpPr txBox="1"/>
          <p:nvPr/>
        </p:nvSpPr>
        <p:spPr>
          <a:xfrm>
            <a:off x="-61337" y="57655"/>
            <a:ext cx="867545" cy="584775"/>
          </a:xfrm>
          <a:prstGeom prst="rect">
            <a:avLst/>
          </a:prstGeom>
          <a:noFill/>
        </p:spPr>
        <p:txBody>
          <a:bodyPr wrap="none" rtlCol="0">
            <a:spAutoFit/>
          </a:bodyPr>
          <a:lstStyle/>
          <a:p>
            <a:r>
              <a:rPr lang="en-JP" sz="3200" b="1" dirty="0"/>
              <a:t>999</a:t>
            </a:r>
          </a:p>
        </p:txBody>
      </p:sp>
      <p:pic>
        <p:nvPicPr>
          <p:cNvPr id="43" name="Picture 42">
            <a:extLst>
              <a:ext uri="{FF2B5EF4-FFF2-40B4-BE49-F238E27FC236}">
                <a16:creationId xmlns:a16="http://schemas.microsoft.com/office/drawing/2014/main" id="{D8ED006F-051C-C0DD-F0F1-E9B392B6B9D9}"/>
              </a:ext>
            </a:extLst>
          </p:cNvPr>
          <p:cNvPicPr>
            <a:picLocks noChangeAspect="1"/>
          </p:cNvPicPr>
          <p:nvPr/>
        </p:nvPicPr>
        <p:blipFill>
          <a:blip r:embed="rId3"/>
          <a:stretch>
            <a:fillRect/>
          </a:stretch>
        </p:blipFill>
        <p:spPr>
          <a:xfrm>
            <a:off x="3240159" y="5015979"/>
            <a:ext cx="0" cy="12700"/>
          </a:xfrm>
          <a:prstGeom prst="rect">
            <a:avLst/>
          </a:prstGeom>
        </p:spPr>
      </p:pic>
      <p:pic>
        <p:nvPicPr>
          <p:cNvPr id="45" name="Picture 44">
            <a:extLst>
              <a:ext uri="{FF2B5EF4-FFF2-40B4-BE49-F238E27FC236}">
                <a16:creationId xmlns:a16="http://schemas.microsoft.com/office/drawing/2014/main" id="{078508A2-165E-3F58-CA3B-EE99CA567636}"/>
              </a:ext>
            </a:extLst>
          </p:cNvPr>
          <p:cNvPicPr>
            <a:picLocks noChangeAspect="1"/>
          </p:cNvPicPr>
          <p:nvPr/>
        </p:nvPicPr>
        <p:blipFill>
          <a:blip r:embed="rId3"/>
          <a:stretch>
            <a:fillRect/>
          </a:stretch>
        </p:blipFill>
        <p:spPr>
          <a:xfrm>
            <a:off x="3240159" y="5015979"/>
            <a:ext cx="0" cy="12700"/>
          </a:xfrm>
          <a:prstGeom prst="rect">
            <a:avLst/>
          </a:prstGeom>
        </p:spPr>
      </p:pic>
      <p:grpSp>
        <p:nvGrpSpPr>
          <p:cNvPr id="59" name="Group 58">
            <a:extLst>
              <a:ext uri="{FF2B5EF4-FFF2-40B4-BE49-F238E27FC236}">
                <a16:creationId xmlns:a16="http://schemas.microsoft.com/office/drawing/2014/main" id="{2818F523-3592-1962-DEF5-AEFF669E62DA}"/>
              </a:ext>
            </a:extLst>
          </p:cNvPr>
          <p:cNvGrpSpPr/>
          <p:nvPr/>
        </p:nvGrpSpPr>
        <p:grpSpPr>
          <a:xfrm>
            <a:off x="3315886" y="2980380"/>
            <a:ext cx="368357" cy="474707"/>
            <a:chOff x="3290598" y="2812421"/>
            <a:chExt cx="368357" cy="474707"/>
          </a:xfrm>
        </p:grpSpPr>
        <p:sp>
          <p:nvSpPr>
            <p:cNvPr id="41" name="Oval 40">
              <a:extLst>
                <a:ext uri="{FF2B5EF4-FFF2-40B4-BE49-F238E27FC236}">
                  <a16:creationId xmlns:a16="http://schemas.microsoft.com/office/drawing/2014/main" id="{2BA48CF6-5D6C-45C0-3A03-B009EA2B704D}"/>
                </a:ext>
              </a:extLst>
            </p:cNvPr>
            <p:cNvSpPr/>
            <p:nvPr/>
          </p:nvSpPr>
          <p:spPr>
            <a:xfrm>
              <a:off x="3365180" y="2816768"/>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1" name="TextBox 20">
              <a:extLst>
                <a:ext uri="{FF2B5EF4-FFF2-40B4-BE49-F238E27FC236}">
                  <a16:creationId xmlns:a16="http://schemas.microsoft.com/office/drawing/2014/main" id="{7A4830F6-DA06-ED83-76E8-CF6BD8811DCF}"/>
                </a:ext>
              </a:extLst>
            </p:cNvPr>
            <p:cNvSpPr txBox="1"/>
            <p:nvPr/>
          </p:nvSpPr>
          <p:spPr>
            <a:xfrm>
              <a:off x="3290598" y="2812421"/>
              <a:ext cx="356188" cy="461665"/>
            </a:xfrm>
            <a:prstGeom prst="rect">
              <a:avLst/>
            </a:prstGeom>
            <a:noFill/>
          </p:spPr>
          <p:txBody>
            <a:bodyPr wrap="none" rtlCol="0">
              <a:spAutoFit/>
            </a:bodyPr>
            <a:lstStyle/>
            <a:p>
              <a:r>
                <a:rPr lang="en-JP" b="1" dirty="0"/>
                <a:t>4</a:t>
              </a:r>
            </a:p>
          </p:txBody>
        </p:sp>
      </p:grpSp>
      <p:grpSp>
        <p:nvGrpSpPr>
          <p:cNvPr id="60" name="Group 59">
            <a:extLst>
              <a:ext uri="{FF2B5EF4-FFF2-40B4-BE49-F238E27FC236}">
                <a16:creationId xmlns:a16="http://schemas.microsoft.com/office/drawing/2014/main" id="{3483C7E2-8965-BF8B-8030-C1580AE02082}"/>
              </a:ext>
            </a:extLst>
          </p:cNvPr>
          <p:cNvGrpSpPr/>
          <p:nvPr/>
        </p:nvGrpSpPr>
        <p:grpSpPr>
          <a:xfrm>
            <a:off x="3328055" y="4912624"/>
            <a:ext cx="356188" cy="474707"/>
            <a:chOff x="3290598" y="4814979"/>
            <a:chExt cx="356188" cy="474707"/>
          </a:xfrm>
        </p:grpSpPr>
        <p:sp>
          <p:nvSpPr>
            <p:cNvPr id="39" name="Oval 38">
              <a:extLst>
                <a:ext uri="{FF2B5EF4-FFF2-40B4-BE49-F238E27FC236}">
                  <a16:creationId xmlns:a16="http://schemas.microsoft.com/office/drawing/2014/main" id="{2B1B6076-0B52-1AA5-3FCF-95F7F5CBA392}"/>
                </a:ext>
              </a:extLst>
            </p:cNvPr>
            <p:cNvSpPr/>
            <p:nvPr/>
          </p:nvSpPr>
          <p:spPr>
            <a:xfrm>
              <a:off x="3337430" y="4819326"/>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2" name="TextBox 21">
              <a:extLst>
                <a:ext uri="{FF2B5EF4-FFF2-40B4-BE49-F238E27FC236}">
                  <a16:creationId xmlns:a16="http://schemas.microsoft.com/office/drawing/2014/main" id="{F542C675-1BB4-6E52-3F06-42BB906EDB97}"/>
                </a:ext>
              </a:extLst>
            </p:cNvPr>
            <p:cNvSpPr txBox="1"/>
            <p:nvPr/>
          </p:nvSpPr>
          <p:spPr>
            <a:xfrm>
              <a:off x="3290598" y="4814979"/>
              <a:ext cx="356188" cy="461665"/>
            </a:xfrm>
            <a:prstGeom prst="rect">
              <a:avLst/>
            </a:prstGeom>
            <a:noFill/>
          </p:spPr>
          <p:txBody>
            <a:bodyPr wrap="none" rtlCol="0">
              <a:spAutoFit/>
            </a:bodyPr>
            <a:lstStyle/>
            <a:p>
              <a:r>
                <a:rPr lang="en-JP" b="1" dirty="0"/>
                <a:t>5</a:t>
              </a:r>
            </a:p>
          </p:txBody>
        </p:sp>
      </p:grpSp>
      <p:sp>
        <p:nvSpPr>
          <p:cNvPr id="7" name="TextBox 6">
            <a:extLst>
              <a:ext uri="{FF2B5EF4-FFF2-40B4-BE49-F238E27FC236}">
                <a16:creationId xmlns:a16="http://schemas.microsoft.com/office/drawing/2014/main" id="{6689CF36-755A-CABA-8F98-336A96AC673F}"/>
              </a:ext>
            </a:extLst>
          </p:cNvPr>
          <p:cNvSpPr txBox="1"/>
          <p:nvPr/>
        </p:nvSpPr>
        <p:spPr>
          <a:xfrm>
            <a:off x="184456" y="1539464"/>
            <a:ext cx="6456812" cy="1231106"/>
          </a:xfrm>
          <a:prstGeom prst="rect">
            <a:avLst/>
          </a:prstGeom>
          <a:noFill/>
        </p:spPr>
        <p:txBody>
          <a:bodyPr wrap="square" rtlCol="0">
            <a:spAutoFit/>
          </a:bodyPr>
          <a:lstStyle/>
          <a:p>
            <a:pPr algn="just"/>
            <a:r>
              <a:rPr lang="en-JP" sz="1800" b="1" dirty="0"/>
              <a:t>ABSTRACT-</a:t>
            </a:r>
            <a:r>
              <a:rPr lang="en-JP" b="1" dirty="0"/>
              <a:t> </a:t>
            </a:r>
            <a:r>
              <a:rPr lang="en-JP" sz="1000" b="1" dirty="0"/>
              <a:t>About 150 words describing background, methodology, highlight of your results. Brief note on discussion focusing on novelty, application and value of your findings. Indicate uniqueness of your strategy, approach and outcome. Describe how your work is different from others and the published literature. Describe how you contribute to the field and what is your next  step. Avoid lengthy sentences. Structure it for understanding on a general level. Limit to t</a:t>
            </a:r>
            <a:r>
              <a:rPr lang="en-US" sz="1000" b="1" dirty="0"/>
              <a:t>he</a:t>
            </a:r>
            <a:r>
              <a:rPr lang="en-JP" sz="1000" b="1" dirty="0"/>
              <a:t> following 6 slides that can be prepared in t</a:t>
            </a:r>
            <a:r>
              <a:rPr lang="en-US" sz="1000" b="1" dirty="0"/>
              <a:t>he</a:t>
            </a:r>
            <a:r>
              <a:rPr lang="en-JP" sz="1000" b="1" dirty="0"/>
              <a:t> separate ppt file and place here as high resolution JPEG or TIFF images.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a:extLst>
              <a:ext uri="{FF2B5EF4-FFF2-40B4-BE49-F238E27FC236}">
                <a16:creationId xmlns:a16="http://schemas.microsoft.com/office/drawing/2014/main" id="{7D05F021-1EA1-3AD8-71A2-98EBFDA4ECD9}"/>
              </a:ext>
            </a:extLst>
          </p:cNvPr>
          <p:cNvSpPr/>
          <p:nvPr/>
        </p:nvSpPr>
        <p:spPr>
          <a:xfrm>
            <a:off x="186972" y="6904104"/>
            <a:ext cx="3172782" cy="203858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5" name="Rounded Rectangle 24">
            <a:extLst>
              <a:ext uri="{FF2B5EF4-FFF2-40B4-BE49-F238E27FC236}">
                <a16:creationId xmlns:a16="http://schemas.microsoft.com/office/drawing/2014/main" id="{943C9212-436D-A88D-2C95-686357C226EA}"/>
              </a:ext>
            </a:extLst>
          </p:cNvPr>
          <p:cNvSpPr/>
          <p:nvPr/>
        </p:nvSpPr>
        <p:spPr>
          <a:xfrm>
            <a:off x="186972" y="3002764"/>
            <a:ext cx="3200440"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7" name="Rounded Rectangle 26">
            <a:extLst>
              <a:ext uri="{FF2B5EF4-FFF2-40B4-BE49-F238E27FC236}">
                <a16:creationId xmlns:a16="http://schemas.microsoft.com/office/drawing/2014/main" id="{4CF6519B-AF68-18CE-9456-17C391C6968A}"/>
              </a:ext>
            </a:extLst>
          </p:cNvPr>
          <p:cNvSpPr/>
          <p:nvPr/>
        </p:nvSpPr>
        <p:spPr>
          <a:xfrm>
            <a:off x="186971" y="4953000"/>
            <a:ext cx="3200441"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30" name="Rounded Rectangle 29">
            <a:extLst>
              <a:ext uri="{FF2B5EF4-FFF2-40B4-BE49-F238E27FC236}">
                <a16:creationId xmlns:a16="http://schemas.microsoft.com/office/drawing/2014/main" id="{5CAFDC19-C85A-2EFE-FB5E-B2E780C63FF3}"/>
              </a:ext>
            </a:extLst>
          </p:cNvPr>
          <p:cNvSpPr/>
          <p:nvPr/>
        </p:nvSpPr>
        <p:spPr>
          <a:xfrm>
            <a:off x="3509444" y="6904104"/>
            <a:ext cx="3172782" cy="203858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14338" name="Rectangle 10">
            <a:extLst>
              <a:ext uri="{FF2B5EF4-FFF2-40B4-BE49-F238E27FC236}">
                <a16:creationId xmlns:a16="http://schemas.microsoft.com/office/drawing/2014/main" id="{11FCEB37-A9FA-231B-BBCC-7F66E476B0A7}"/>
              </a:ext>
            </a:extLst>
          </p:cNvPr>
          <p:cNvSpPr>
            <a:spLocks noChangeArrowheads="1"/>
          </p:cNvSpPr>
          <p:nvPr/>
        </p:nvSpPr>
        <p:spPr bwMode="auto">
          <a:xfrm>
            <a:off x="-33338" y="12379325"/>
            <a:ext cx="102589" cy="23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dirty="0"/>
          </a:p>
        </p:txBody>
      </p:sp>
      <p:sp>
        <p:nvSpPr>
          <p:cNvPr id="2" name="TextBox 1">
            <a:extLst>
              <a:ext uri="{FF2B5EF4-FFF2-40B4-BE49-F238E27FC236}">
                <a16:creationId xmlns:a16="http://schemas.microsoft.com/office/drawing/2014/main" id="{0A181CBA-3654-C1D1-C95F-A3746F064601}"/>
              </a:ext>
            </a:extLst>
          </p:cNvPr>
          <p:cNvSpPr txBox="1"/>
          <p:nvPr/>
        </p:nvSpPr>
        <p:spPr>
          <a:xfrm>
            <a:off x="504633" y="33889"/>
            <a:ext cx="6099625" cy="830997"/>
          </a:xfrm>
          <a:prstGeom prst="rect">
            <a:avLst/>
          </a:prstGeom>
          <a:noFill/>
        </p:spPr>
        <p:txBody>
          <a:bodyPr wrap="square" rtlCol="0">
            <a:spAutoFit/>
          </a:bodyPr>
          <a:lstStyle/>
          <a:p>
            <a:pPr algn="ctr"/>
            <a:r>
              <a:rPr lang="en-US" b="1" dirty="0"/>
              <a:t>Place Your Poster Title here - Use Arial Font 24 or bigger to Fit it in Two Lines</a:t>
            </a:r>
            <a:endParaRPr lang="en-JP" b="1" dirty="0"/>
          </a:p>
        </p:txBody>
      </p:sp>
      <p:sp>
        <p:nvSpPr>
          <p:cNvPr id="3" name="TextBox 2">
            <a:extLst>
              <a:ext uri="{FF2B5EF4-FFF2-40B4-BE49-F238E27FC236}">
                <a16:creationId xmlns:a16="http://schemas.microsoft.com/office/drawing/2014/main" id="{A76D8ADD-9823-9D54-BD81-86C6BD9DC71E}"/>
              </a:ext>
            </a:extLst>
          </p:cNvPr>
          <p:cNvSpPr txBox="1"/>
          <p:nvPr/>
        </p:nvSpPr>
        <p:spPr>
          <a:xfrm>
            <a:off x="184456" y="1539464"/>
            <a:ext cx="6456812" cy="1231106"/>
          </a:xfrm>
          <a:prstGeom prst="rect">
            <a:avLst/>
          </a:prstGeom>
          <a:noFill/>
        </p:spPr>
        <p:txBody>
          <a:bodyPr wrap="square" rtlCol="0">
            <a:spAutoFit/>
          </a:bodyPr>
          <a:lstStyle/>
          <a:p>
            <a:pPr algn="just"/>
            <a:r>
              <a:rPr lang="en-JP" sz="1800" b="1" dirty="0"/>
              <a:t>ABSTRACT-</a:t>
            </a:r>
            <a:r>
              <a:rPr lang="en-JP" b="1" dirty="0"/>
              <a:t> </a:t>
            </a:r>
            <a:r>
              <a:rPr lang="en-JP" sz="1000" b="1" dirty="0"/>
              <a:t>About 150 words describing background, methodology, highlight of your results. Brief note on discussion focusing on novelty, application and value of your findings. Indicate uniqueness of your strategy, approach and outcome. Describe how your work is different from others and the published literature. Describe how you contribute to the field and what is your next  step. Avoid lengthy sentences. Structure it for understanding on a general level. Limit to t</a:t>
            </a:r>
            <a:r>
              <a:rPr lang="en-US" sz="1000" b="1" dirty="0"/>
              <a:t>he</a:t>
            </a:r>
            <a:r>
              <a:rPr lang="en-JP" sz="1000" b="1" dirty="0"/>
              <a:t> following 6 slides that can be prepared in t</a:t>
            </a:r>
            <a:r>
              <a:rPr lang="en-US" sz="1000" b="1" dirty="0"/>
              <a:t>he</a:t>
            </a:r>
            <a:r>
              <a:rPr lang="en-JP" sz="1000" b="1" dirty="0"/>
              <a:t> separate ppt file and place here as high resolution JPEG or TIFF images.</a:t>
            </a:r>
          </a:p>
        </p:txBody>
      </p:sp>
      <p:sp>
        <p:nvSpPr>
          <p:cNvPr id="4" name="TextBox 3">
            <a:extLst>
              <a:ext uri="{FF2B5EF4-FFF2-40B4-BE49-F238E27FC236}">
                <a16:creationId xmlns:a16="http://schemas.microsoft.com/office/drawing/2014/main" id="{2BCD40B0-C263-81EB-75F8-87794B39FEC4}"/>
              </a:ext>
            </a:extLst>
          </p:cNvPr>
          <p:cNvSpPr txBox="1"/>
          <p:nvPr/>
        </p:nvSpPr>
        <p:spPr>
          <a:xfrm>
            <a:off x="147446" y="985300"/>
            <a:ext cx="6456812" cy="276999"/>
          </a:xfrm>
          <a:prstGeom prst="rect">
            <a:avLst/>
          </a:prstGeom>
          <a:noFill/>
        </p:spPr>
        <p:txBody>
          <a:bodyPr wrap="square" rtlCol="0">
            <a:spAutoFit/>
          </a:bodyPr>
          <a:lstStyle/>
          <a:p>
            <a:pPr algn="ctr"/>
            <a:r>
              <a:rPr lang="en-US" sz="1200" dirty="0"/>
              <a:t>Authors- Firstname SURNAME, Firstname SURNAME, Firstname SURNAME</a:t>
            </a:r>
            <a:endParaRPr lang="en-JP" sz="1200" dirty="0"/>
          </a:p>
        </p:txBody>
      </p:sp>
      <p:sp>
        <p:nvSpPr>
          <p:cNvPr id="5" name="TextBox 4">
            <a:extLst>
              <a:ext uri="{FF2B5EF4-FFF2-40B4-BE49-F238E27FC236}">
                <a16:creationId xmlns:a16="http://schemas.microsoft.com/office/drawing/2014/main" id="{8450D0E0-4C43-3199-0A9D-837686015749}"/>
              </a:ext>
            </a:extLst>
          </p:cNvPr>
          <p:cNvSpPr txBox="1"/>
          <p:nvPr/>
        </p:nvSpPr>
        <p:spPr>
          <a:xfrm>
            <a:off x="151532" y="1235351"/>
            <a:ext cx="6113124" cy="253916"/>
          </a:xfrm>
          <a:prstGeom prst="rect">
            <a:avLst/>
          </a:prstGeom>
          <a:noFill/>
        </p:spPr>
        <p:txBody>
          <a:bodyPr wrap="square" rtlCol="0">
            <a:spAutoFit/>
          </a:bodyPr>
          <a:lstStyle/>
          <a:p>
            <a:pPr algn="ctr"/>
            <a:r>
              <a:rPr lang="en-US" sz="1000" i="1" dirty="0"/>
              <a:t>Affiliation / Affiliations</a:t>
            </a:r>
            <a:endParaRPr lang="en-JP" sz="1000" i="1" dirty="0"/>
          </a:p>
        </p:txBody>
      </p:sp>
      <p:grpSp>
        <p:nvGrpSpPr>
          <p:cNvPr id="56" name="Group 55">
            <a:extLst>
              <a:ext uri="{FF2B5EF4-FFF2-40B4-BE49-F238E27FC236}">
                <a16:creationId xmlns:a16="http://schemas.microsoft.com/office/drawing/2014/main" id="{654DB457-2B78-2A5D-7A5D-9578C496C8DF}"/>
              </a:ext>
            </a:extLst>
          </p:cNvPr>
          <p:cNvGrpSpPr/>
          <p:nvPr/>
        </p:nvGrpSpPr>
        <p:grpSpPr>
          <a:xfrm>
            <a:off x="6362" y="2980380"/>
            <a:ext cx="356188" cy="470360"/>
            <a:chOff x="6362" y="2816769"/>
            <a:chExt cx="356188" cy="470360"/>
          </a:xfrm>
        </p:grpSpPr>
        <p:sp>
          <p:nvSpPr>
            <p:cNvPr id="32" name="Oval 31">
              <a:extLst>
                <a:ext uri="{FF2B5EF4-FFF2-40B4-BE49-F238E27FC236}">
                  <a16:creationId xmlns:a16="http://schemas.microsoft.com/office/drawing/2014/main" id="{8BB238D1-B58F-BDA3-925E-387E204CB576}"/>
                </a:ext>
              </a:extLst>
            </p:cNvPr>
            <p:cNvSpPr/>
            <p:nvPr/>
          </p:nvSpPr>
          <p:spPr>
            <a:xfrm>
              <a:off x="26816" y="2816769"/>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18" name="TextBox 17">
              <a:extLst>
                <a:ext uri="{FF2B5EF4-FFF2-40B4-BE49-F238E27FC236}">
                  <a16:creationId xmlns:a16="http://schemas.microsoft.com/office/drawing/2014/main" id="{1926B92D-4C1B-6AC8-FB39-8E0544D74384}"/>
                </a:ext>
              </a:extLst>
            </p:cNvPr>
            <p:cNvSpPr txBox="1"/>
            <p:nvPr/>
          </p:nvSpPr>
          <p:spPr>
            <a:xfrm>
              <a:off x="6362" y="2821117"/>
              <a:ext cx="356188" cy="461665"/>
            </a:xfrm>
            <a:prstGeom prst="rect">
              <a:avLst/>
            </a:prstGeom>
            <a:noFill/>
            <a:effectLst/>
          </p:spPr>
          <p:txBody>
            <a:bodyPr wrap="none" rtlCol="0">
              <a:spAutoFit/>
            </a:bodyPr>
            <a:lstStyle/>
            <a:p>
              <a:r>
                <a:rPr lang="en-JP" b="1" dirty="0"/>
                <a:t>1</a:t>
              </a:r>
            </a:p>
          </p:txBody>
        </p:sp>
      </p:grpSp>
      <p:grpSp>
        <p:nvGrpSpPr>
          <p:cNvPr id="57" name="Group 56">
            <a:extLst>
              <a:ext uri="{FF2B5EF4-FFF2-40B4-BE49-F238E27FC236}">
                <a16:creationId xmlns:a16="http://schemas.microsoft.com/office/drawing/2014/main" id="{6CB5B22E-9E13-47AC-6BF1-316B2CAFDF07}"/>
              </a:ext>
            </a:extLst>
          </p:cNvPr>
          <p:cNvGrpSpPr/>
          <p:nvPr/>
        </p:nvGrpSpPr>
        <p:grpSpPr>
          <a:xfrm>
            <a:off x="6362" y="4908448"/>
            <a:ext cx="366964" cy="470360"/>
            <a:chOff x="6362" y="4799448"/>
            <a:chExt cx="366964" cy="470360"/>
          </a:xfrm>
        </p:grpSpPr>
        <p:sp>
          <p:nvSpPr>
            <p:cNvPr id="40" name="Oval 39">
              <a:extLst>
                <a:ext uri="{FF2B5EF4-FFF2-40B4-BE49-F238E27FC236}">
                  <a16:creationId xmlns:a16="http://schemas.microsoft.com/office/drawing/2014/main" id="{00EA536E-E10E-B68B-F0AB-6FCC9F28019E}"/>
                </a:ext>
              </a:extLst>
            </p:cNvPr>
            <p:cNvSpPr/>
            <p:nvPr/>
          </p:nvSpPr>
          <p:spPr>
            <a:xfrm>
              <a:off x="79551" y="4799448"/>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19" name="TextBox 18">
              <a:extLst>
                <a:ext uri="{FF2B5EF4-FFF2-40B4-BE49-F238E27FC236}">
                  <a16:creationId xmlns:a16="http://schemas.microsoft.com/office/drawing/2014/main" id="{EC4FBB55-626F-A3F1-72B9-6A98B1E3FB52}"/>
                </a:ext>
              </a:extLst>
            </p:cNvPr>
            <p:cNvSpPr txBox="1"/>
            <p:nvPr/>
          </p:nvSpPr>
          <p:spPr>
            <a:xfrm>
              <a:off x="6362" y="4803796"/>
              <a:ext cx="356188" cy="461665"/>
            </a:xfrm>
            <a:prstGeom prst="rect">
              <a:avLst/>
            </a:prstGeom>
            <a:noFill/>
          </p:spPr>
          <p:txBody>
            <a:bodyPr wrap="none" rtlCol="0">
              <a:spAutoFit/>
            </a:bodyPr>
            <a:lstStyle/>
            <a:p>
              <a:r>
                <a:rPr lang="en-JP" b="1" dirty="0"/>
                <a:t>2</a:t>
              </a:r>
            </a:p>
          </p:txBody>
        </p:sp>
      </p:grpSp>
      <p:grpSp>
        <p:nvGrpSpPr>
          <p:cNvPr id="58" name="Group 57">
            <a:extLst>
              <a:ext uri="{FF2B5EF4-FFF2-40B4-BE49-F238E27FC236}">
                <a16:creationId xmlns:a16="http://schemas.microsoft.com/office/drawing/2014/main" id="{1242132D-CF5E-F930-ACD9-A2E72358B08A}"/>
              </a:ext>
            </a:extLst>
          </p:cNvPr>
          <p:cNvGrpSpPr/>
          <p:nvPr/>
        </p:nvGrpSpPr>
        <p:grpSpPr>
          <a:xfrm>
            <a:off x="6362" y="6888751"/>
            <a:ext cx="356188" cy="470360"/>
            <a:chOff x="6362" y="6768668"/>
            <a:chExt cx="356188" cy="470360"/>
          </a:xfrm>
        </p:grpSpPr>
        <p:sp>
          <p:nvSpPr>
            <p:cNvPr id="37" name="Oval 36">
              <a:extLst>
                <a:ext uri="{FF2B5EF4-FFF2-40B4-BE49-F238E27FC236}">
                  <a16:creationId xmlns:a16="http://schemas.microsoft.com/office/drawing/2014/main" id="{C683ABFA-EC87-593A-E1D4-A9D0C57C428F}"/>
                </a:ext>
              </a:extLst>
            </p:cNvPr>
            <p:cNvSpPr/>
            <p:nvPr/>
          </p:nvSpPr>
          <p:spPr>
            <a:xfrm>
              <a:off x="49124" y="6768668"/>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0" name="TextBox 19">
              <a:extLst>
                <a:ext uri="{FF2B5EF4-FFF2-40B4-BE49-F238E27FC236}">
                  <a16:creationId xmlns:a16="http://schemas.microsoft.com/office/drawing/2014/main" id="{BE904B38-EA7C-3783-F737-B4DC57DD4510}"/>
                </a:ext>
              </a:extLst>
            </p:cNvPr>
            <p:cNvSpPr txBox="1"/>
            <p:nvPr/>
          </p:nvSpPr>
          <p:spPr>
            <a:xfrm>
              <a:off x="6362" y="6773016"/>
              <a:ext cx="356188" cy="461665"/>
            </a:xfrm>
            <a:prstGeom prst="rect">
              <a:avLst/>
            </a:prstGeom>
            <a:noFill/>
          </p:spPr>
          <p:txBody>
            <a:bodyPr wrap="none" rtlCol="0">
              <a:spAutoFit/>
            </a:bodyPr>
            <a:lstStyle/>
            <a:p>
              <a:r>
                <a:rPr lang="en-JP" b="1" dirty="0"/>
                <a:t>3</a:t>
              </a:r>
            </a:p>
          </p:txBody>
        </p:sp>
      </p:grpSp>
      <p:grpSp>
        <p:nvGrpSpPr>
          <p:cNvPr id="61" name="Group 60">
            <a:extLst>
              <a:ext uri="{FF2B5EF4-FFF2-40B4-BE49-F238E27FC236}">
                <a16:creationId xmlns:a16="http://schemas.microsoft.com/office/drawing/2014/main" id="{32AC8D5D-895B-71DB-CA9F-48C5B5D9D2A3}"/>
              </a:ext>
            </a:extLst>
          </p:cNvPr>
          <p:cNvGrpSpPr/>
          <p:nvPr/>
        </p:nvGrpSpPr>
        <p:grpSpPr>
          <a:xfrm>
            <a:off x="3328055" y="6867255"/>
            <a:ext cx="356188" cy="470360"/>
            <a:chOff x="3302767" y="6897877"/>
            <a:chExt cx="356188" cy="470360"/>
          </a:xfrm>
        </p:grpSpPr>
        <p:sp>
          <p:nvSpPr>
            <p:cNvPr id="38" name="Oval 37">
              <a:extLst>
                <a:ext uri="{FF2B5EF4-FFF2-40B4-BE49-F238E27FC236}">
                  <a16:creationId xmlns:a16="http://schemas.microsoft.com/office/drawing/2014/main" id="{1312341F-FE83-8461-5E3D-FA24D83136E6}"/>
                </a:ext>
              </a:extLst>
            </p:cNvPr>
            <p:cNvSpPr/>
            <p:nvPr/>
          </p:nvSpPr>
          <p:spPr>
            <a:xfrm>
              <a:off x="3322138" y="6897877"/>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3" name="TextBox 22">
              <a:extLst>
                <a:ext uri="{FF2B5EF4-FFF2-40B4-BE49-F238E27FC236}">
                  <a16:creationId xmlns:a16="http://schemas.microsoft.com/office/drawing/2014/main" id="{B5E07E2B-047B-D59A-48AD-73423BFD93D6}"/>
                </a:ext>
              </a:extLst>
            </p:cNvPr>
            <p:cNvSpPr txBox="1"/>
            <p:nvPr/>
          </p:nvSpPr>
          <p:spPr>
            <a:xfrm>
              <a:off x="3302767" y="6902225"/>
              <a:ext cx="356188" cy="461665"/>
            </a:xfrm>
            <a:prstGeom prst="rect">
              <a:avLst/>
            </a:prstGeom>
            <a:noFill/>
          </p:spPr>
          <p:txBody>
            <a:bodyPr wrap="none" rtlCol="0">
              <a:spAutoFit/>
            </a:bodyPr>
            <a:lstStyle/>
            <a:p>
              <a:r>
                <a:rPr lang="en-JP" b="1" dirty="0"/>
                <a:t>6</a:t>
              </a:r>
            </a:p>
          </p:txBody>
        </p:sp>
      </p:grpSp>
      <p:sp>
        <p:nvSpPr>
          <p:cNvPr id="24" name="TextBox 23">
            <a:extLst>
              <a:ext uri="{FF2B5EF4-FFF2-40B4-BE49-F238E27FC236}">
                <a16:creationId xmlns:a16="http://schemas.microsoft.com/office/drawing/2014/main" id="{AB7975FB-5E29-A8BB-904E-55623D773AA8}"/>
              </a:ext>
            </a:extLst>
          </p:cNvPr>
          <p:cNvSpPr txBox="1"/>
          <p:nvPr/>
        </p:nvSpPr>
        <p:spPr>
          <a:xfrm>
            <a:off x="192478" y="8821206"/>
            <a:ext cx="6382914" cy="800219"/>
          </a:xfrm>
          <a:prstGeom prst="rect">
            <a:avLst/>
          </a:prstGeom>
          <a:noFill/>
          <a:ln>
            <a:noFill/>
          </a:ln>
        </p:spPr>
        <p:txBody>
          <a:bodyPr wrap="square" rtlCol="0">
            <a:spAutoFit/>
          </a:bodyPr>
          <a:lstStyle/>
          <a:p>
            <a:pPr algn="just"/>
            <a:r>
              <a:rPr lang="en-JP" sz="1800" b="1" dirty="0"/>
              <a:t>SUMMARY </a:t>
            </a:r>
            <a:r>
              <a:rPr lang="en-JP" b="1" dirty="0"/>
              <a:t> </a:t>
            </a:r>
          </a:p>
          <a:p>
            <a:pPr marL="1600200" lvl="3" indent="-228600" algn="just">
              <a:buFont typeface="Wingdings" pitchFamily="2" charset="2"/>
              <a:buChar char="Ø"/>
            </a:pPr>
            <a:r>
              <a:rPr lang="en-US" sz="1100" b="1" dirty="0"/>
              <a:t>Two lines only. Main finding.</a:t>
            </a:r>
          </a:p>
          <a:p>
            <a:pPr marL="1600200" lvl="3" indent="-228600" algn="just">
              <a:buFont typeface="Wingdings" pitchFamily="2" charset="2"/>
              <a:buChar char="Ø"/>
            </a:pPr>
            <a:r>
              <a:rPr lang="en-JP" sz="1100" b="1" dirty="0"/>
              <a:t>Application, Value, Entreprenuership and What next?</a:t>
            </a:r>
            <a:endParaRPr lang="en-US" sz="1100" b="1" dirty="0"/>
          </a:p>
        </p:txBody>
      </p:sp>
      <p:sp>
        <p:nvSpPr>
          <p:cNvPr id="26" name="Rounded Rectangle 25">
            <a:extLst>
              <a:ext uri="{FF2B5EF4-FFF2-40B4-BE49-F238E27FC236}">
                <a16:creationId xmlns:a16="http://schemas.microsoft.com/office/drawing/2014/main" id="{FB575025-2D14-2BFD-21CC-4CB2EE76B3BB}"/>
              </a:ext>
            </a:extLst>
          </p:cNvPr>
          <p:cNvSpPr/>
          <p:nvPr/>
        </p:nvSpPr>
        <p:spPr>
          <a:xfrm>
            <a:off x="3509444" y="3002764"/>
            <a:ext cx="3172782"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8" name="Rounded Rectangle 27">
            <a:extLst>
              <a:ext uri="{FF2B5EF4-FFF2-40B4-BE49-F238E27FC236}">
                <a16:creationId xmlns:a16="http://schemas.microsoft.com/office/drawing/2014/main" id="{2F4D0185-E4A5-FA00-45DB-32CA3F0A26A1}"/>
              </a:ext>
            </a:extLst>
          </p:cNvPr>
          <p:cNvSpPr/>
          <p:nvPr/>
        </p:nvSpPr>
        <p:spPr>
          <a:xfrm>
            <a:off x="3509444" y="4953000"/>
            <a:ext cx="3172782" cy="1923542"/>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31" name="Rounded Rectangle 30">
            <a:extLst>
              <a:ext uri="{FF2B5EF4-FFF2-40B4-BE49-F238E27FC236}">
                <a16:creationId xmlns:a16="http://schemas.microsoft.com/office/drawing/2014/main" id="{936222AE-38DD-CE76-F076-9D2B8760EC10}"/>
              </a:ext>
            </a:extLst>
          </p:cNvPr>
          <p:cNvSpPr/>
          <p:nvPr/>
        </p:nvSpPr>
        <p:spPr>
          <a:xfrm>
            <a:off x="151532" y="8950772"/>
            <a:ext cx="6390696" cy="670653"/>
          </a:xfrm>
          <a:prstGeom prst="round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6" name="Oval 5">
            <a:extLst>
              <a:ext uri="{FF2B5EF4-FFF2-40B4-BE49-F238E27FC236}">
                <a16:creationId xmlns:a16="http://schemas.microsoft.com/office/drawing/2014/main" id="{4DBA8E59-357A-1D8D-EECB-F5E557E7FEBF}"/>
              </a:ext>
            </a:extLst>
          </p:cNvPr>
          <p:cNvSpPr/>
          <p:nvPr/>
        </p:nvSpPr>
        <p:spPr>
          <a:xfrm>
            <a:off x="0" y="33890"/>
            <a:ext cx="699230" cy="688006"/>
          </a:xfrm>
          <a:prstGeom prst="ellipse">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8" name="TextBox 7">
            <a:extLst>
              <a:ext uri="{FF2B5EF4-FFF2-40B4-BE49-F238E27FC236}">
                <a16:creationId xmlns:a16="http://schemas.microsoft.com/office/drawing/2014/main" id="{B0429978-CCB1-FF67-98CD-92AAA56112EA}"/>
              </a:ext>
            </a:extLst>
          </p:cNvPr>
          <p:cNvSpPr txBox="1"/>
          <p:nvPr/>
        </p:nvSpPr>
        <p:spPr>
          <a:xfrm>
            <a:off x="-61337" y="57655"/>
            <a:ext cx="867545" cy="584775"/>
          </a:xfrm>
          <a:prstGeom prst="rect">
            <a:avLst/>
          </a:prstGeom>
          <a:noFill/>
        </p:spPr>
        <p:txBody>
          <a:bodyPr wrap="none" rtlCol="0">
            <a:spAutoFit/>
          </a:bodyPr>
          <a:lstStyle/>
          <a:p>
            <a:r>
              <a:rPr lang="en-JP" sz="3200" b="1" dirty="0"/>
              <a:t>999</a:t>
            </a:r>
          </a:p>
        </p:txBody>
      </p:sp>
      <p:pic>
        <p:nvPicPr>
          <p:cNvPr id="43" name="Picture 42">
            <a:extLst>
              <a:ext uri="{FF2B5EF4-FFF2-40B4-BE49-F238E27FC236}">
                <a16:creationId xmlns:a16="http://schemas.microsoft.com/office/drawing/2014/main" id="{D8ED006F-051C-C0DD-F0F1-E9B392B6B9D9}"/>
              </a:ext>
            </a:extLst>
          </p:cNvPr>
          <p:cNvPicPr>
            <a:picLocks noChangeAspect="1"/>
          </p:cNvPicPr>
          <p:nvPr/>
        </p:nvPicPr>
        <p:blipFill>
          <a:blip r:embed="rId3"/>
          <a:stretch>
            <a:fillRect/>
          </a:stretch>
        </p:blipFill>
        <p:spPr>
          <a:xfrm>
            <a:off x="3240159" y="5015979"/>
            <a:ext cx="0" cy="12700"/>
          </a:xfrm>
          <a:prstGeom prst="rect">
            <a:avLst/>
          </a:prstGeom>
        </p:spPr>
      </p:pic>
      <p:pic>
        <p:nvPicPr>
          <p:cNvPr id="45" name="Picture 44">
            <a:extLst>
              <a:ext uri="{FF2B5EF4-FFF2-40B4-BE49-F238E27FC236}">
                <a16:creationId xmlns:a16="http://schemas.microsoft.com/office/drawing/2014/main" id="{078508A2-165E-3F58-CA3B-EE99CA567636}"/>
              </a:ext>
            </a:extLst>
          </p:cNvPr>
          <p:cNvPicPr>
            <a:picLocks noChangeAspect="1"/>
          </p:cNvPicPr>
          <p:nvPr/>
        </p:nvPicPr>
        <p:blipFill>
          <a:blip r:embed="rId3"/>
          <a:stretch>
            <a:fillRect/>
          </a:stretch>
        </p:blipFill>
        <p:spPr>
          <a:xfrm>
            <a:off x="3240159" y="5015979"/>
            <a:ext cx="0" cy="12700"/>
          </a:xfrm>
          <a:prstGeom prst="rect">
            <a:avLst/>
          </a:prstGeom>
        </p:spPr>
      </p:pic>
      <p:grpSp>
        <p:nvGrpSpPr>
          <p:cNvPr id="59" name="Group 58">
            <a:extLst>
              <a:ext uri="{FF2B5EF4-FFF2-40B4-BE49-F238E27FC236}">
                <a16:creationId xmlns:a16="http://schemas.microsoft.com/office/drawing/2014/main" id="{2818F523-3592-1962-DEF5-AEFF669E62DA}"/>
              </a:ext>
            </a:extLst>
          </p:cNvPr>
          <p:cNvGrpSpPr/>
          <p:nvPr/>
        </p:nvGrpSpPr>
        <p:grpSpPr>
          <a:xfrm>
            <a:off x="3315886" y="2980380"/>
            <a:ext cx="368357" cy="474707"/>
            <a:chOff x="3290598" y="2812421"/>
            <a:chExt cx="368357" cy="474707"/>
          </a:xfrm>
        </p:grpSpPr>
        <p:sp>
          <p:nvSpPr>
            <p:cNvPr id="41" name="Oval 40">
              <a:extLst>
                <a:ext uri="{FF2B5EF4-FFF2-40B4-BE49-F238E27FC236}">
                  <a16:creationId xmlns:a16="http://schemas.microsoft.com/office/drawing/2014/main" id="{2BA48CF6-5D6C-45C0-3A03-B009EA2B704D}"/>
                </a:ext>
              </a:extLst>
            </p:cNvPr>
            <p:cNvSpPr/>
            <p:nvPr/>
          </p:nvSpPr>
          <p:spPr>
            <a:xfrm>
              <a:off x="3365180" y="2816768"/>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1" name="TextBox 20">
              <a:extLst>
                <a:ext uri="{FF2B5EF4-FFF2-40B4-BE49-F238E27FC236}">
                  <a16:creationId xmlns:a16="http://schemas.microsoft.com/office/drawing/2014/main" id="{7A4830F6-DA06-ED83-76E8-CF6BD8811DCF}"/>
                </a:ext>
              </a:extLst>
            </p:cNvPr>
            <p:cNvSpPr txBox="1"/>
            <p:nvPr/>
          </p:nvSpPr>
          <p:spPr>
            <a:xfrm>
              <a:off x="3290598" y="2812421"/>
              <a:ext cx="356188" cy="461665"/>
            </a:xfrm>
            <a:prstGeom prst="rect">
              <a:avLst/>
            </a:prstGeom>
            <a:noFill/>
          </p:spPr>
          <p:txBody>
            <a:bodyPr wrap="none" rtlCol="0">
              <a:spAutoFit/>
            </a:bodyPr>
            <a:lstStyle/>
            <a:p>
              <a:r>
                <a:rPr lang="en-JP" b="1" dirty="0"/>
                <a:t>4</a:t>
              </a:r>
            </a:p>
          </p:txBody>
        </p:sp>
      </p:grpSp>
      <p:grpSp>
        <p:nvGrpSpPr>
          <p:cNvPr id="60" name="Group 59">
            <a:extLst>
              <a:ext uri="{FF2B5EF4-FFF2-40B4-BE49-F238E27FC236}">
                <a16:creationId xmlns:a16="http://schemas.microsoft.com/office/drawing/2014/main" id="{3483C7E2-8965-BF8B-8030-C1580AE02082}"/>
              </a:ext>
            </a:extLst>
          </p:cNvPr>
          <p:cNvGrpSpPr/>
          <p:nvPr/>
        </p:nvGrpSpPr>
        <p:grpSpPr>
          <a:xfrm>
            <a:off x="3328055" y="4912624"/>
            <a:ext cx="356188" cy="474707"/>
            <a:chOff x="3290598" y="4814979"/>
            <a:chExt cx="356188" cy="474707"/>
          </a:xfrm>
        </p:grpSpPr>
        <p:sp>
          <p:nvSpPr>
            <p:cNvPr id="39" name="Oval 38">
              <a:extLst>
                <a:ext uri="{FF2B5EF4-FFF2-40B4-BE49-F238E27FC236}">
                  <a16:creationId xmlns:a16="http://schemas.microsoft.com/office/drawing/2014/main" id="{2B1B6076-0B52-1AA5-3FCF-95F7F5CBA392}"/>
                </a:ext>
              </a:extLst>
            </p:cNvPr>
            <p:cNvSpPr/>
            <p:nvPr/>
          </p:nvSpPr>
          <p:spPr>
            <a:xfrm>
              <a:off x="3337430" y="4819326"/>
              <a:ext cx="293775" cy="470360"/>
            </a:xfrm>
            <a:prstGeom prst="ellipse">
              <a:avLst/>
            </a:prstGeom>
            <a:solidFill>
              <a:schemeClr val="accent1">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JP"/>
            </a:p>
          </p:txBody>
        </p:sp>
        <p:sp>
          <p:nvSpPr>
            <p:cNvPr id="22" name="TextBox 21">
              <a:extLst>
                <a:ext uri="{FF2B5EF4-FFF2-40B4-BE49-F238E27FC236}">
                  <a16:creationId xmlns:a16="http://schemas.microsoft.com/office/drawing/2014/main" id="{F542C675-1BB4-6E52-3F06-42BB906EDB97}"/>
                </a:ext>
              </a:extLst>
            </p:cNvPr>
            <p:cNvSpPr txBox="1"/>
            <p:nvPr/>
          </p:nvSpPr>
          <p:spPr>
            <a:xfrm>
              <a:off x="3290598" y="4814979"/>
              <a:ext cx="356188" cy="461665"/>
            </a:xfrm>
            <a:prstGeom prst="rect">
              <a:avLst/>
            </a:prstGeom>
            <a:noFill/>
          </p:spPr>
          <p:txBody>
            <a:bodyPr wrap="none" rtlCol="0">
              <a:spAutoFit/>
            </a:bodyPr>
            <a:lstStyle/>
            <a:p>
              <a:r>
                <a:rPr lang="en-JP" b="1" dirty="0"/>
                <a:t>5</a:t>
              </a:r>
            </a:p>
          </p:txBody>
        </p:sp>
      </p:grpSp>
      <p:pic>
        <p:nvPicPr>
          <p:cNvPr id="14348" name="Picture 14347" descr="A white text with black text&#10;&#10;AI-generated content may be incorrect.">
            <a:extLst>
              <a:ext uri="{FF2B5EF4-FFF2-40B4-BE49-F238E27FC236}">
                <a16:creationId xmlns:a16="http://schemas.microsoft.com/office/drawing/2014/main" id="{772A8DC1-8C9E-088A-5BE3-35896E7A107D}"/>
              </a:ext>
            </a:extLst>
          </p:cNvPr>
          <p:cNvPicPr>
            <a:picLocks noChangeAspect="1"/>
          </p:cNvPicPr>
          <p:nvPr/>
        </p:nvPicPr>
        <p:blipFill>
          <a:blip r:embed="rId4"/>
          <a:stretch>
            <a:fillRect/>
          </a:stretch>
        </p:blipFill>
        <p:spPr>
          <a:xfrm>
            <a:off x="3782603" y="6928764"/>
            <a:ext cx="2582541" cy="1846987"/>
          </a:xfrm>
          <a:prstGeom prst="rect">
            <a:avLst/>
          </a:prstGeom>
        </p:spPr>
      </p:pic>
      <p:pic>
        <p:nvPicPr>
          <p:cNvPr id="14350" name="Picture 14349" descr="A close-up of a slide&#10;&#10;AI-generated content may be incorrect.">
            <a:extLst>
              <a:ext uri="{FF2B5EF4-FFF2-40B4-BE49-F238E27FC236}">
                <a16:creationId xmlns:a16="http://schemas.microsoft.com/office/drawing/2014/main" id="{804EBA4F-18D0-1DE4-3BCC-10758603BE41}"/>
              </a:ext>
            </a:extLst>
          </p:cNvPr>
          <p:cNvPicPr>
            <a:picLocks noChangeAspect="1"/>
          </p:cNvPicPr>
          <p:nvPr/>
        </p:nvPicPr>
        <p:blipFill>
          <a:blip r:embed="rId5"/>
          <a:stretch>
            <a:fillRect/>
          </a:stretch>
        </p:blipFill>
        <p:spPr>
          <a:xfrm>
            <a:off x="3806274" y="4972043"/>
            <a:ext cx="2582541" cy="1846987"/>
          </a:xfrm>
          <a:prstGeom prst="rect">
            <a:avLst/>
          </a:prstGeom>
        </p:spPr>
      </p:pic>
      <p:pic>
        <p:nvPicPr>
          <p:cNvPr id="14352" name="Picture 14351" descr="A close-up of a slide&#10;&#10;AI-generated content may be incorrect.">
            <a:extLst>
              <a:ext uri="{FF2B5EF4-FFF2-40B4-BE49-F238E27FC236}">
                <a16:creationId xmlns:a16="http://schemas.microsoft.com/office/drawing/2014/main" id="{055064E0-DD81-5F10-FA09-15EA1540DE54}"/>
              </a:ext>
            </a:extLst>
          </p:cNvPr>
          <p:cNvPicPr>
            <a:picLocks noChangeAspect="1"/>
          </p:cNvPicPr>
          <p:nvPr/>
        </p:nvPicPr>
        <p:blipFill>
          <a:blip r:embed="rId6"/>
          <a:stretch>
            <a:fillRect/>
          </a:stretch>
        </p:blipFill>
        <p:spPr>
          <a:xfrm>
            <a:off x="3806274" y="3048957"/>
            <a:ext cx="2582541" cy="1846987"/>
          </a:xfrm>
          <a:prstGeom prst="rect">
            <a:avLst/>
          </a:prstGeom>
        </p:spPr>
      </p:pic>
      <p:pic>
        <p:nvPicPr>
          <p:cNvPr id="14354" name="Picture 14353" descr="A close-up of a slide&#10;&#10;AI-generated content may be incorrect.">
            <a:extLst>
              <a:ext uri="{FF2B5EF4-FFF2-40B4-BE49-F238E27FC236}">
                <a16:creationId xmlns:a16="http://schemas.microsoft.com/office/drawing/2014/main" id="{2E9B4AC1-5704-3C20-1020-C29A3DBA7857}"/>
              </a:ext>
            </a:extLst>
          </p:cNvPr>
          <p:cNvPicPr>
            <a:picLocks noChangeAspect="1"/>
          </p:cNvPicPr>
          <p:nvPr/>
        </p:nvPicPr>
        <p:blipFill>
          <a:blip r:embed="rId7"/>
          <a:stretch>
            <a:fillRect/>
          </a:stretch>
        </p:blipFill>
        <p:spPr>
          <a:xfrm>
            <a:off x="442175" y="6935852"/>
            <a:ext cx="2582541" cy="1846987"/>
          </a:xfrm>
          <a:prstGeom prst="rect">
            <a:avLst/>
          </a:prstGeom>
        </p:spPr>
      </p:pic>
      <p:pic>
        <p:nvPicPr>
          <p:cNvPr id="14356" name="Picture 14355" descr="A close-up of a document&#10;&#10;AI-generated content may be incorrect.">
            <a:extLst>
              <a:ext uri="{FF2B5EF4-FFF2-40B4-BE49-F238E27FC236}">
                <a16:creationId xmlns:a16="http://schemas.microsoft.com/office/drawing/2014/main" id="{8B65E18B-D6F7-BA09-2123-6348759B2FE8}"/>
              </a:ext>
            </a:extLst>
          </p:cNvPr>
          <p:cNvPicPr>
            <a:picLocks noChangeAspect="1"/>
          </p:cNvPicPr>
          <p:nvPr/>
        </p:nvPicPr>
        <p:blipFill>
          <a:blip r:embed="rId8"/>
          <a:stretch>
            <a:fillRect/>
          </a:stretch>
        </p:blipFill>
        <p:spPr>
          <a:xfrm>
            <a:off x="447691" y="4979131"/>
            <a:ext cx="2582541" cy="1846987"/>
          </a:xfrm>
          <a:prstGeom prst="rect">
            <a:avLst/>
          </a:prstGeom>
        </p:spPr>
      </p:pic>
      <p:pic>
        <p:nvPicPr>
          <p:cNvPr id="14358" name="Picture 14357" descr="A black and white text&#10;&#10;AI-generated content may be incorrect.">
            <a:extLst>
              <a:ext uri="{FF2B5EF4-FFF2-40B4-BE49-F238E27FC236}">
                <a16:creationId xmlns:a16="http://schemas.microsoft.com/office/drawing/2014/main" id="{A4D21BC6-CE75-0251-976A-B42E5B5E2D5F}"/>
              </a:ext>
            </a:extLst>
          </p:cNvPr>
          <p:cNvPicPr>
            <a:picLocks noChangeAspect="1"/>
          </p:cNvPicPr>
          <p:nvPr/>
        </p:nvPicPr>
        <p:blipFill>
          <a:blip r:embed="rId9"/>
          <a:stretch>
            <a:fillRect/>
          </a:stretch>
        </p:blipFill>
        <p:spPr>
          <a:xfrm>
            <a:off x="447691" y="3048957"/>
            <a:ext cx="2582541" cy="1846987"/>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Madison</Template>
  <TotalTime>7798</TotalTime>
  <Words>324</Words>
  <Application>Microsoft Macintosh PowerPoint</Application>
  <PresentationFormat>A4 Paper (210x297 mm)</PresentationFormat>
  <Paragraphs>30</Paragraphs>
  <Slides>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ＭＳ Ｐゴシック</vt:lpstr>
      <vt:lpstr>Arial</vt:lpstr>
      <vt:lpstr>Calibri</vt:lpstr>
      <vt:lpstr>Constantia</vt:lpstr>
      <vt:lpstr>Wingdings</vt:lpstr>
      <vt:lpstr>Wingdings 2</vt:lpstr>
      <vt:lpstr>Flow</vt:lpstr>
      <vt:lpstr>PowerPoint Presentation</vt:lpstr>
      <vt:lpstr>PowerPoint Presentation</vt:lpstr>
    </vt:vector>
  </TitlesOfParts>
  <Company>AIST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Renu Kaul</dc:creator>
  <cp:lastModifiedBy>Renu WADHWA</cp:lastModifiedBy>
  <cp:revision>389</cp:revision>
  <cp:lastPrinted>2018-07-26T05:41:41Z</cp:lastPrinted>
  <dcterms:created xsi:type="dcterms:W3CDTF">2014-05-12T00:31:07Z</dcterms:created>
  <dcterms:modified xsi:type="dcterms:W3CDTF">2026-01-26T02:34:43Z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dc55989-3c9e-4466-8514-eac6f80f6373_Enabled">
    <vt:lpwstr>true</vt:lpwstr>
  </property>
  <property fmtid="{D5CDD505-2E9C-101B-9397-08002B2CF9AE}" pid="3" name="MSIP_Label_ddc55989-3c9e-4466-8514-eac6f80f6373_SetDate">
    <vt:lpwstr>2025-09-12T04:29:20Z</vt:lpwstr>
  </property>
  <property fmtid="{D5CDD505-2E9C-101B-9397-08002B2CF9AE}" pid="4" name="MSIP_Label_ddc55989-3c9e-4466-8514-eac6f80f6373_Method">
    <vt:lpwstr>Privileged</vt:lpwstr>
  </property>
  <property fmtid="{D5CDD505-2E9C-101B-9397-08002B2CF9AE}" pid="5" name="MSIP_Label_ddc55989-3c9e-4466-8514-eac6f80f6373_Name">
    <vt:lpwstr>ddc55989-3c9e-4466-8514-eac6f80f6373</vt:lpwstr>
  </property>
  <property fmtid="{D5CDD505-2E9C-101B-9397-08002B2CF9AE}" pid="6" name="MSIP_Label_ddc55989-3c9e-4466-8514-eac6f80f6373_SiteId">
    <vt:lpwstr>18a7fec8-652f-409b-8369-272d9ce80620</vt:lpwstr>
  </property>
  <property fmtid="{D5CDD505-2E9C-101B-9397-08002B2CF9AE}" pid="7" name="MSIP_Label_ddc55989-3c9e-4466-8514-eac6f80f6373_ActionId">
    <vt:lpwstr>44795890-c3d4-4b05-8009-6c518ff42b60</vt:lpwstr>
  </property>
  <property fmtid="{D5CDD505-2E9C-101B-9397-08002B2CF9AE}" pid="8" name="MSIP_Label_ddc55989-3c9e-4466-8514-eac6f80f6373_ContentBits">
    <vt:lpwstr>0</vt:lpwstr>
  </property>
  <property fmtid="{D5CDD505-2E9C-101B-9397-08002B2CF9AE}" pid="9" name="MSIP_Label_ddc55989-3c9e-4466-8514-eac6f80f6373_Tag">
    <vt:lpwstr>50, 0, 1, 1</vt:lpwstr>
  </property>
</Properties>
</file>