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497" r:id="rId2"/>
    <p:sldId id="258" r:id="rId3"/>
    <p:sldId id="275" r:id="rId4"/>
    <p:sldId id="498" r:id="rId5"/>
    <p:sldId id="500" r:id="rId6"/>
  </p:sldIdLst>
  <p:sldSz cx="10085388" cy="7218363"/>
  <p:notesSz cx="6858000" cy="9144000"/>
  <p:defaultTextStyle>
    <a:defPPr>
      <a:defRPr lang="en-US"/>
    </a:defPPr>
    <a:lvl1pPr marL="0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1pPr>
    <a:lvl2pPr marL="471823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2pPr>
    <a:lvl3pPr marL="943647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3pPr>
    <a:lvl4pPr marL="1415469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4pPr>
    <a:lvl5pPr marL="1887293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5pPr>
    <a:lvl6pPr marL="2359116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6pPr>
    <a:lvl7pPr marL="2830940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7pPr>
    <a:lvl8pPr marL="3302763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8pPr>
    <a:lvl9pPr marL="3774586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4" userDrawn="1">
          <p15:clr>
            <a:srgbClr val="A4A3A4"/>
          </p15:clr>
        </p15:guide>
        <p15:guide id="2" pos="31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F00"/>
    <a:srgbClr val="941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59" autoAdjust="0"/>
    <p:restoredTop sz="99683" autoAdjust="0"/>
  </p:normalViewPr>
  <p:slideViewPr>
    <p:cSldViewPr snapToGrid="0" snapToObjects="1">
      <p:cViewPr varScale="1">
        <p:scale>
          <a:sx n="110" d="100"/>
          <a:sy n="110" d="100"/>
        </p:scale>
        <p:origin x="1818" y="78"/>
      </p:cViewPr>
      <p:guideLst>
        <p:guide orient="horz" pos="2274"/>
        <p:guide pos="31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1" d="100"/>
        <a:sy n="20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DC5D5-B323-2D48-9475-94E09EC2DDD2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73175" y="1143000"/>
            <a:ext cx="4311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94999-732D-5F4C-B912-9551B01329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8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1pPr>
    <a:lvl2pPr marL="471823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2pPr>
    <a:lvl3pPr marL="943647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3pPr>
    <a:lvl4pPr marL="1415469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4pPr>
    <a:lvl5pPr marL="1887293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5pPr>
    <a:lvl6pPr marL="2359116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6pPr>
    <a:lvl7pPr marL="2830940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7pPr>
    <a:lvl8pPr marL="3302763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8pPr>
    <a:lvl9pPr marL="3774586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404" y="2242374"/>
            <a:ext cx="8572580" cy="154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09" y="4090406"/>
            <a:ext cx="7059772" cy="184469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4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1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5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9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4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27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62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1907" y="289072"/>
            <a:ext cx="2269212" cy="6159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269" y="289072"/>
            <a:ext cx="6639547" cy="6159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9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247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676" y="4638469"/>
            <a:ext cx="8572580" cy="1433647"/>
          </a:xfrm>
        </p:spPr>
        <p:txBody>
          <a:bodyPr anchor="t"/>
          <a:lstStyle>
            <a:lvl1pPr algn="l">
              <a:defRPr sz="441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676" y="3059453"/>
            <a:ext cx="8572580" cy="1579016"/>
          </a:xfrm>
        </p:spPr>
        <p:txBody>
          <a:bodyPr anchor="b"/>
          <a:lstStyle>
            <a:lvl1pPr marL="0" indent="0">
              <a:buNone/>
              <a:defRPr sz="2206">
                <a:solidFill>
                  <a:schemeClr val="tx1">
                    <a:tint val="75000"/>
                  </a:schemeClr>
                </a:solidFill>
              </a:defRPr>
            </a:lvl1pPr>
            <a:lvl2pPr marL="504253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2pPr>
            <a:lvl3pPr marL="10085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757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4pPr>
            <a:lvl5pPr marL="201701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5pPr>
            <a:lvl6pPr marL="2521264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6pPr>
            <a:lvl7pPr marL="3025516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7pPr>
            <a:lvl8pPr marL="3529769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8pPr>
            <a:lvl9pPr marL="403402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5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269" y="1684286"/>
            <a:ext cx="4454380" cy="4763786"/>
          </a:xfrm>
        </p:spPr>
        <p:txBody>
          <a:bodyPr/>
          <a:lstStyle>
            <a:lvl1pPr>
              <a:defRPr sz="3088"/>
            </a:lvl1pPr>
            <a:lvl2pPr>
              <a:defRPr sz="2647"/>
            </a:lvl2pPr>
            <a:lvl3pPr>
              <a:defRPr sz="2206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6740" y="1684286"/>
            <a:ext cx="4454380" cy="4763786"/>
          </a:xfrm>
        </p:spPr>
        <p:txBody>
          <a:bodyPr/>
          <a:lstStyle>
            <a:lvl1pPr>
              <a:defRPr sz="3088"/>
            </a:lvl1pPr>
            <a:lvl2pPr>
              <a:defRPr sz="2647"/>
            </a:lvl2pPr>
            <a:lvl3pPr>
              <a:defRPr sz="2206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408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269" y="1615778"/>
            <a:ext cx="4456131" cy="673379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53" indent="0">
              <a:buNone/>
              <a:defRPr sz="2206" b="1"/>
            </a:lvl2pPr>
            <a:lvl3pPr marL="1008505" indent="0">
              <a:buNone/>
              <a:defRPr sz="1985" b="1"/>
            </a:lvl3pPr>
            <a:lvl4pPr marL="1512757" indent="0">
              <a:buNone/>
              <a:defRPr sz="1764" b="1"/>
            </a:lvl4pPr>
            <a:lvl5pPr marL="2017011" indent="0">
              <a:buNone/>
              <a:defRPr sz="1764" b="1"/>
            </a:lvl5pPr>
            <a:lvl6pPr marL="2521264" indent="0">
              <a:buNone/>
              <a:defRPr sz="1764" b="1"/>
            </a:lvl6pPr>
            <a:lvl7pPr marL="3025516" indent="0">
              <a:buNone/>
              <a:defRPr sz="1764" b="1"/>
            </a:lvl7pPr>
            <a:lvl8pPr marL="3529769" indent="0">
              <a:buNone/>
              <a:defRPr sz="1764" b="1"/>
            </a:lvl8pPr>
            <a:lvl9pPr marL="4034021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269" y="2289158"/>
            <a:ext cx="4456131" cy="4158914"/>
          </a:xfrm>
        </p:spPr>
        <p:txBody>
          <a:bodyPr/>
          <a:lstStyle>
            <a:lvl1pPr>
              <a:defRPr sz="2647"/>
            </a:lvl1pPr>
            <a:lvl2pPr>
              <a:defRPr sz="2206"/>
            </a:lvl2pPr>
            <a:lvl3pPr>
              <a:defRPr sz="1985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3238" y="1615778"/>
            <a:ext cx="4457882" cy="673379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53" indent="0">
              <a:buNone/>
              <a:defRPr sz="2206" b="1"/>
            </a:lvl2pPr>
            <a:lvl3pPr marL="1008505" indent="0">
              <a:buNone/>
              <a:defRPr sz="1985" b="1"/>
            </a:lvl3pPr>
            <a:lvl4pPr marL="1512757" indent="0">
              <a:buNone/>
              <a:defRPr sz="1764" b="1"/>
            </a:lvl4pPr>
            <a:lvl5pPr marL="2017011" indent="0">
              <a:buNone/>
              <a:defRPr sz="1764" b="1"/>
            </a:lvl5pPr>
            <a:lvl6pPr marL="2521264" indent="0">
              <a:buNone/>
              <a:defRPr sz="1764" b="1"/>
            </a:lvl6pPr>
            <a:lvl7pPr marL="3025516" indent="0">
              <a:buNone/>
              <a:defRPr sz="1764" b="1"/>
            </a:lvl7pPr>
            <a:lvl8pPr marL="3529769" indent="0">
              <a:buNone/>
              <a:defRPr sz="1764" b="1"/>
            </a:lvl8pPr>
            <a:lvl9pPr marL="4034021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3238" y="2289158"/>
            <a:ext cx="4457882" cy="4158914"/>
          </a:xfrm>
        </p:spPr>
        <p:txBody>
          <a:bodyPr/>
          <a:lstStyle>
            <a:lvl1pPr>
              <a:defRPr sz="2647"/>
            </a:lvl1pPr>
            <a:lvl2pPr>
              <a:defRPr sz="2206"/>
            </a:lvl2pPr>
            <a:lvl3pPr>
              <a:defRPr sz="1985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5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979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92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270" y="287398"/>
            <a:ext cx="3318023" cy="1223112"/>
          </a:xfrm>
        </p:spPr>
        <p:txBody>
          <a:bodyPr anchor="b"/>
          <a:lstStyle>
            <a:lvl1pPr algn="l">
              <a:defRPr sz="220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107" y="287400"/>
            <a:ext cx="5638012" cy="6160673"/>
          </a:xfrm>
        </p:spPr>
        <p:txBody>
          <a:bodyPr/>
          <a:lstStyle>
            <a:lvl1pPr>
              <a:defRPr sz="3530"/>
            </a:lvl1pPr>
            <a:lvl2pPr>
              <a:defRPr sz="3088"/>
            </a:lvl2pPr>
            <a:lvl3pPr>
              <a:defRPr sz="2647"/>
            </a:lvl3pPr>
            <a:lvl4pPr>
              <a:defRPr sz="2206"/>
            </a:lvl4pPr>
            <a:lvl5pPr>
              <a:defRPr sz="2206"/>
            </a:lvl5pPr>
            <a:lvl6pPr>
              <a:defRPr sz="2206"/>
            </a:lvl6pPr>
            <a:lvl7pPr>
              <a:defRPr sz="2206"/>
            </a:lvl7pPr>
            <a:lvl8pPr>
              <a:defRPr sz="2206"/>
            </a:lvl8pPr>
            <a:lvl9pPr>
              <a:defRPr sz="22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270" y="1510512"/>
            <a:ext cx="3318023" cy="4937561"/>
          </a:xfrm>
        </p:spPr>
        <p:txBody>
          <a:bodyPr/>
          <a:lstStyle>
            <a:lvl1pPr marL="0" indent="0">
              <a:buNone/>
              <a:defRPr sz="1544"/>
            </a:lvl1pPr>
            <a:lvl2pPr marL="504253" indent="0">
              <a:buNone/>
              <a:defRPr sz="1324"/>
            </a:lvl2pPr>
            <a:lvl3pPr marL="1008505" indent="0">
              <a:buNone/>
              <a:defRPr sz="1103"/>
            </a:lvl3pPr>
            <a:lvl4pPr marL="1512757" indent="0">
              <a:buNone/>
              <a:defRPr sz="993"/>
            </a:lvl4pPr>
            <a:lvl5pPr marL="2017011" indent="0">
              <a:buNone/>
              <a:defRPr sz="993"/>
            </a:lvl5pPr>
            <a:lvl6pPr marL="2521264" indent="0">
              <a:buNone/>
              <a:defRPr sz="993"/>
            </a:lvl6pPr>
            <a:lvl7pPr marL="3025516" indent="0">
              <a:buNone/>
              <a:defRPr sz="993"/>
            </a:lvl7pPr>
            <a:lvl8pPr marL="3529769" indent="0">
              <a:buNone/>
              <a:defRPr sz="993"/>
            </a:lvl8pPr>
            <a:lvl9pPr marL="4034021" indent="0">
              <a:buNone/>
              <a:defRPr sz="99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885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806" y="5052854"/>
            <a:ext cx="6051233" cy="596518"/>
          </a:xfrm>
        </p:spPr>
        <p:txBody>
          <a:bodyPr anchor="b"/>
          <a:lstStyle>
            <a:lvl1pPr algn="l">
              <a:defRPr sz="220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806" y="644974"/>
            <a:ext cx="6051233" cy="4331018"/>
          </a:xfrm>
        </p:spPr>
        <p:txBody>
          <a:bodyPr/>
          <a:lstStyle>
            <a:lvl1pPr marL="0" indent="0">
              <a:buNone/>
              <a:defRPr sz="3530"/>
            </a:lvl1pPr>
            <a:lvl2pPr marL="504253" indent="0">
              <a:buNone/>
              <a:defRPr sz="3088"/>
            </a:lvl2pPr>
            <a:lvl3pPr marL="1008505" indent="0">
              <a:buNone/>
              <a:defRPr sz="2647"/>
            </a:lvl3pPr>
            <a:lvl4pPr marL="1512757" indent="0">
              <a:buNone/>
              <a:defRPr sz="2206"/>
            </a:lvl4pPr>
            <a:lvl5pPr marL="2017011" indent="0">
              <a:buNone/>
              <a:defRPr sz="2206"/>
            </a:lvl5pPr>
            <a:lvl6pPr marL="2521264" indent="0">
              <a:buNone/>
              <a:defRPr sz="2206"/>
            </a:lvl6pPr>
            <a:lvl7pPr marL="3025516" indent="0">
              <a:buNone/>
              <a:defRPr sz="2206"/>
            </a:lvl7pPr>
            <a:lvl8pPr marL="3529769" indent="0">
              <a:buNone/>
              <a:defRPr sz="2206"/>
            </a:lvl8pPr>
            <a:lvl9pPr marL="4034021" indent="0">
              <a:buNone/>
              <a:defRPr sz="2206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806" y="5649373"/>
            <a:ext cx="6051233" cy="847155"/>
          </a:xfrm>
        </p:spPr>
        <p:txBody>
          <a:bodyPr/>
          <a:lstStyle>
            <a:lvl1pPr marL="0" indent="0">
              <a:buNone/>
              <a:defRPr sz="1544"/>
            </a:lvl1pPr>
            <a:lvl2pPr marL="504253" indent="0">
              <a:buNone/>
              <a:defRPr sz="1324"/>
            </a:lvl2pPr>
            <a:lvl3pPr marL="1008505" indent="0">
              <a:buNone/>
              <a:defRPr sz="1103"/>
            </a:lvl3pPr>
            <a:lvl4pPr marL="1512757" indent="0">
              <a:buNone/>
              <a:defRPr sz="993"/>
            </a:lvl4pPr>
            <a:lvl5pPr marL="2017011" indent="0">
              <a:buNone/>
              <a:defRPr sz="993"/>
            </a:lvl5pPr>
            <a:lvl6pPr marL="2521264" indent="0">
              <a:buNone/>
              <a:defRPr sz="993"/>
            </a:lvl6pPr>
            <a:lvl7pPr marL="3025516" indent="0">
              <a:buNone/>
              <a:defRPr sz="993"/>
            </a:lvl7pPr>
            <a:lvl8pPr marL="3529769" indent="0">
              <a:buNone/>
              <a:defRPr sz="993"/>
            </a:lvl8pPr>
            <a:lvl9pPr marL="4034021" indent="0">
              <a:buNone/>
              <a:defRPr sz="99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440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271" y="289069"/>
            <a:ext cx="9076849" cy="1203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271" y="1684286"/>
            <a:ext cx="9076849" cy="4763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4270" y="6690355"/>
            <a:ext cx="2353257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BFBB9-068A-2E44-ACB2-6DEEDB88F8B9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5842" y="6690355"/>
            <a:ext cx="3193706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27862" y="6690355"/>
            <a:ext cx="2353257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41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4253" rtl="0" eaLnBrk="1" latinLnBrk="0" hangingPunct="1">
        <a:spcBef>
          <a:spcPct val="0"/>
        </a:spcBef>
        <a:buNone/>
        <a:defRPr sz="48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191" indent="-378191" algn="l" defTabSz="504253" rtl="0" eaLnBrk="1" latinLnBrk="0" hangingPunct="1">
        <a:spcBef>
          <a:spcPct val="20000"/>
        </a:spcBef>
        <a:buFont typeface="Arial"/>
        <a:buChar char="•"/>
        <a:defRPr sz="3530" kern="1200">
          <a:solidFill>
            <a:schemeClr val="tx1"/>
          </a:solidFill>
          <a:latin typeface="+mn-lt"/>
          <a:ea typeface="+mn-ea"/>
          <a:cs typeface="+mn-cs"/>
        </a:defRPr>
      </a:lvl1pPr>
      <a:lvl2pPr marL="819411" indent="-315158" algn="l" defTabSz="504253" rtl="0" eaLnBrk="1" latinLnBrk="0" hangingPunct="1">
        <a:spcBef>
          <a:spcPct val="20000"/>
        </a:spcBef>
        <a:buFont typeface="Arial"/>
        <a:buChar char="–"/>
        <a:defRPr sz="3088" kern="1200">
          <a:solidFill>
            <a:schemeClr val="tx1"/>
          </a:solidFill>
          <a:latin typeface="+mn-lt"/>
          <a:ea typeface="+mn-ea"/>
          <a:cs typeface="+mn-cs"/>
        </a:defRPr>
      </a:lvl2pPr>
      <a:lvl3pPr marL="1260631" indent="-252125" algn="l" defTabSz="504253" rtl="0" eaLnBrk="1" latinLnBrk="0" hangingPunct="1">
        <a:spcBef>
          <a:spcPct val="20000"/>
        </a:spcBef>
        <a:buFont typeface="Arial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3pPr>
      <a:lvl4pPr marL="1764883" indent="-252125" algn="l" defTabSz="504253" rtl="0" eaLnBrk="1" latinLnBrk="0" hangingPunct="1">
        <a:spcBef>
          <a:spcPct val="20000"/>
        </a:spcBef>
        <a:buFont typeface="Arial"/>
        <a:buChar char="–"/>
        <a:defRPr sz="2206" kern="1200">
          <a:solidFill>
            <a:schemeClr val="tx1"/>
          </a:solidFill>
          <a:latin typeface="+mn-lt"/>
          <a:ea typeface="+mn-ea"/>
          <a:cs typeface="+mn-cs"/>
        </a:defRPr>
      </a:lvl4pPr>
      <a:lvl5pPr marL="2269138" indent="-252125" algn="l" defTabSz="504253" rtl="0" eaLnBrk="1" latinLnBrk="0" hangingPunct="1">
        <a:spcBef>
          <a:spcPct val="20000"/>
        </a:spcBef>
        <a:buFont typeface="Arial"/>
        <a:buChar char="»"/>
        <a:defRPr sz="2206" kern="1200">
          <a:solidFill>
            <a:schemeClr val="tx1"/>
          </a:solidFill>
          <a:latin typeface="+mn-lt"/>
          <a:ea typeface="+mn-ea"/>
          <a:cs typeface="+mn-cs"/>
        </a:defRPr>
      </a:lvl5pPr>
      <a:lvl6pPr marL="2773390" indent="-252125" algn="l" defTabSz="504253" rtl="0" eaLnBrk="1" latinLnBrk="0" hangingPunct="1">
        <a:spcBef>
          <a:spcPct val="20000"/>
        </a:spcBef>
        <a:buFont typeface="Arial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6pPr>
      <a:lvl7pPr marL="3277643" indent="-252125" algn="l" defTabSz="504253" rtl="0" eaLnBrk="1" latinLnBrk="0" hangingPunct="1">
        <a:spcBef>
          <a:spcPct val="20000"/>
        </a:spcBef>
        <a:buFont typeface="Arial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7pPr>
      <a:lvl8pPr marL="3781895" indent="-252125" algn="l" defTabSz="504253" rtl="0" eaLnBrk="1" latinLnBrk="0" hangingPunct="1">
        <a:spcBef>
          <a:spcPct val="20000"/>
        </a:spcBef>
        <a:buFont typeface="Arial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8pPr>
      <a:lvl9pPr marL="4286148" indent="-252125" algn="l" defTabSz="504253" rtl="0" eaLnBrk="1" latinLnBrk="0" hangingPunct="1">
        <a:spcBef>
          <a:spcPct val="20000"/>
        </a:spcBef>
        <a:buFont typeface="Arial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53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505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757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7011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264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516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769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4021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AF11BA-48C9-BB2B-13B8-319BF7AF2256}"/>
              </a:ext>
            </a:extLst>
          </p:cNvPr>
          <p:cNvSpPr txBox="1"/>
          <p:nvPr/>
        </p:nvSpPr>
        <p:spPr>
          <a:xfrm>
            <a:off x="-218860" y="182619"/>
            <a:ext cx="10479030" cy="191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Title </a:t>
            </a:r>
            <a:r>
              <a:rPr lang="en-US" sz="3530" b="1">
                <a:solidFill>
                  <a:srgbClr val="000000"/>
                </a:solidFill>
                <a:latin typeface="Arial"/>
                <a:cs typeface="Arial"/>
              </a:rPr>
              <a:t>- </a:t>
            </a:r>
            <a:r>
              <a:rPr lang="en-US" sz="3530" b="1">
                <a:solidFill>
                  <a:srgbClr val="000000"/>
                </a:solidFill>
                <a:cs typeface="Arial"/>
              </a:rPr>
              <a:t>Caption for this slide in Arial font (24 or bigger) (fit in two </a:t>
            </a:r>
            <a:r>
              <a:rPr lang="en-US" sz="3530" b="1">
                <a:solidFill>
                  <a:srgbClr val="000000"/>
                </a:solidFill>
                <a:cs typeface="Arial"/>
              </a:rPr>
              <a:t>lines</a:t>
            </a:r>
            <a:r>
              <a:rPr lang="en-US" sz="3530" b="1" smtClean="0">
                <a:solidFill>
                  <a:srgbClr val="000000"/>
                </a:solidFill>
                <a:cs typeface="Arial"/>
              </a:rPr>
              <a:t>)</a:t>
            </a:r>
          </a:p>
          <a:p>
            <a:pPr algn="ctr"/>
            <a:r>
              <a:rPr lang="en-US" sz="2400" b="1" smtClean="0">
                <a:solidFill>
                  <a:srgbClr val="000000"/>
                </a:solidFill>
                <a:latin typeface="Arial"/>
                <a:cs typeface="Arial"/>
              </a:rPr>
              <a:t>Authors- </a:t>
            </a:r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</a:rPr>
              <a:t>First name SURNAME, First name SURNAME……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</a:rPr>
              <a:t>Affiliation(s)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6CF0BE2-E7B1-B069-0BEF-57130D0E26A3}"/>
              </a:ext>
            </a:extLst>
          </p:cNvPr>
          <p:cNvSpPr/>
          <p:nvPr/>
        </p:nvSpPr>
        <p:spPr>
          <a:xfrm>
            <a:off x="514923" y="2163895"/>
            <a:ext cx="9230323" cy="449579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88" dirty="0">
              <a:solidFill>
                <a:schemeClr val="tx1"/>
              </a:solidFill>
            </a:endParaRPr>
          </a:p>
          <a:p>
            <a:pPr algn="ctr"/>
            <a:r>
              <a:rPr lang="x-none" sz="3088">
                <a:solidFill>
                  <a:schemeClr val="tx1"/>
                </a:solidFill>
              </a:rPr>
              <a:t>Concept/Background/Introduction </a:t>
            </a:r>
            <a:r>
              <a:rPr lang="en-US" sz="3088" dirty="0">
                <a:solidFill>
                  <a:schemeClr val="tx1"/>
                </a:solidFill>
              </a:rPr>
              <a:t>- M</a:t>
            </a:r>
            <a:r>
              <a:rPr lang="x-none" sz="3088" dirty="0">
                <a:solidFill>
                  <a:schemeClr val="tx1"/>
                </a:solidFill>
              </a:rPr>
              <a:t>indful “Easy to understand” </a:t>
            </a:r>
            <a:r>
              <a:rPr lang="x-none" sz="3088">
                <a:solidFill>
                  <a:schemeClr val="tx1"/>
                </a:solidFill>
              </a:rPr>
              <a:t>pictorial presentation</a:t>
            </a:r>
            <a:r>
              <a:rPr lang="en-US" sz="3088" dirty="0">
                <a:solidFill>
                  <a:schemeClr val="tx1"/>
                </a:solidFill>
              </a:rPr>
              <a:t>.</a:t>
            </a:r>
            <a:endParaRPr lang="x-none" sz="3088" dirty="0">
              <a:solidFill>
                <a:schemeClr val="tx1"/>
              </a:solidFill>
            </a:endParaRPr>
          </a:p>
          <a:p>
            <a:pPr algn="ctr"/>
            <a:endParaRPr lang="x-none" sz="3088" dirty="0">
              <a:solidFill>
                <a:schemeClr val="tx1"/>
              </a:solidFill>
            </a:endParaRP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Use minimum sentences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Prefer keywords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Avoid repitition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Avoid copy paste images from the internet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Avoid using AI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Make it original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endParaRPr lang="x-none" sz="3088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AEB79B-12D1-63AC-6392-9A5C8D70091F}"/>
              </a:ext>
            </a:extLst>
          </p:cNvPr>
          <p:cNvSpPr txBox="1"/>
          <p:nvPr/>
        </p:nvSpPr>
        <p:spPr>
          <a:xfrm>
            <a:off x="-1" y="6741658"/>
            <a:ext cx="10260169" cy="4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51" b="1" dirty="0">
                <a:solidFill>
                  <a:srgbClr val="000000"/>
                </a:solidFill>
                <a:latin typeface="Arial"/>
                <a:cs typeface="Arial"/>
              </a:rPr>
              <a:t>You may add highlight here !</a:t>
            </a:r>
          </a:p>
        </p:txBody>
      </p:sp>
    </p:spTree>
    <p:extLst>
      <p:ext uri="{BB962C8B-B14F-4D97-AF65-F5344CB8AC3E}">
        <p14:creationId xmlns:p14="http://schemas.microsoft.com/office/powerpoint/2010/main" val="1772879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686875" y="2374007"/>
            <a:ext cx="8865109" cy="34186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9095" indent="-189095" algn="just">
              <a:buFont typeface="Wingdings" charset="2"/>
              <a:buChar char="ü"/>
            </a:pPr>
            <a:r>
              <a:rPr lang="en-US" altLang="ja-JP" sz="3088" dirty="0">
                <a:latin typeface="Arial"/>
                <a:cs typeface="Arial"/>
              </a:rPr>
              <a:t>Graphic presentation of your methods.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what is new in your strategy and workflow.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cs typeface="Arial"/>
              </a:rPr>
              <a:t>Include experimental details such as, timeline, analytics, sample size, resource information etc. </a:t>
            </a:r>
            <a:endParaRPr lang="en-US" sz="3088" dirty="0">
              <a:latin typeface="Arial"/>
              <a:cs typeface="Arial"/>
            </a:endParaRP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How is your strategy different from others.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Any specific highlight.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-196821" y="243657"/>
            <a:ext cx="10479030" cy="120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METHODS: Title of this slide describing your approach and methodology (fit in two lines) </a:t>
            </a:r>
          </a:p>
        </p:txBody>
      </p:sp>
    </p:spTree>
    <p:extLst>
      <p:ext uri="{BB962C8B-B14F-4D97-AF65-F5344CB8AC3E}">
        <p14:creationId xmlns:p14="http://schemas.microsoft.com/office/powerpoint/2010/main" val="2061887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06D19F93-C9B1-C142-84A3-950F75BB2C30}"/>
              </a:ext>
            </a:extLst>
          </p:cNvPr>
          <p:cNvSpPr txBox="1"/>
          <p:nvPr/>
        </p:nvSpPr>
        <p:spPr>
          <a:xfrm>
            <a:off x="1" y="462528"/>
            <a:ext cx="10219944" cy="120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RESULTS 1- Title describing the most important results in this slide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8A23454-F3EB-F271-C084-2F31A44DFEB2}"/>
              </a:ext>
            </a:extLst>
          </p:cNvPr>
          <p:cNvSpPr txBox="1"/>
          <p:nvPr/>
        </p:nvSpPr>
        <p:spPr>
          <a:xfrm>
            <a:off x="610140" y="1880700"/>
            <a:ext cx="8865109" cy="4369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9095" indent="-189095" algn="just">
              <a:buFont typeface="Wingdings" charset="2"/>
              <a:buChar char="ü"/>
            </a:pPr>
            <a:r>
              <a:rPr lang="en-US" altLang="ja-JP" sz="3088" dirty="0">
                <a:latin typeface="Arial"/>
                <a:cs typeface="Arial"/>
              </a:rPr>
              <a:t>Graphic presentation of results in this slide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only what is new in your results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cs typeface="Arial"/>
              </a:rPr>
              <a:t>Avoid sentences, prefer keywords and make it as graphical and pictorial as possible. </a:t>
            </a:r>
            <a:endParaRPr lang="en-US" sz="3088" dirty="0">
              <a:latin typeface="Arial"/>
              <a:cs typeface="Arial"/>
            </a:endParaRP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your original and main findings.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Avoid two many colors.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pleasant and appealing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big and bold as much as possible by effectively using the space available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3899591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BB2F8A6-B0E0-8CD0-50BE-23B16D184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B532EEE4-F4FD-5759-1A52-C66EEB2D0B85}"/>
              </a:ext>
            </a:extLst>
          </p:cNvPr>
          <p:cNvSpPr txBox="1"/>
          <p:nvPr/>
        </p:nvSpPr>
        <p:spPr>
          <a:xfrm>
            <a:off x="-67278" y="290502"/>
            <a:ext cx="10219944" cy="120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RESULTS 2- Title describing the </a:t>
            </a:r>
            <a:r>
              <a:rPr lang="en-US" sz="3530" b="1" dirty="0">
                <a:solidFill>
                  <a:srgbClr val="000000"/>
                </a:solidFill>
                <a:cs typeface="Arial"/>
              </a:rPr>
              <a:t>most important results </a:t>
            </a:r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in this slide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1ADC7D3-FE3D-F0FC-861B-61EC49F1599B}"/>
              </a:ext>
            </a:extLst>
          </p:cNvPr>
          <p:cNvSpPr txBox="1"/>
          <p:nvPr/>
        </p:nvSpPr>
        <p:spPr>
          <a:xfrm>
            <a:off x="610140" y="1880700"/>
            <a:ext cx="8865109" cy="4369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9095" indent="-189095" algn="just">
              <a:buFont typeface="Wingdings" charset="2"/>
              <a:buChar char="ü"/>
            </a:pPr>
            <a:r>
              <a:rPr lang="en-US" altLang="ja-JP" sz="3088" dirty="0">
                <a:latin typeface="Arial"/>
                <a:cs typeface="Arial"/>
              </a:rPr>
              <a:t>Graphic presentation of results in this slide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what is new in your results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cs typeface="Arial"/>
              </a:rPr>
              <a:t>Avoid sentences, prefer keywords and make it as graphical and pictorial as possible. </a:t>
            </a:r>
            <a:endParaRPr lang="en-US" sz="3088" dirty="0">
              <a:latin typeface="Arial"/>
              <a:cs typeface="Arial"/>
            </a:endParaRP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your original and main findings.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Avoid two many colors.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pleasant and appealing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big and bold as much as possible by effectively using the space available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2222965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2C68D6F-678D-747B-73C1-FFB7BEDC7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A0E65CFA-3A52-1520-A45E-616E59B3986E}"/>
              </a:ext>
            </a:extLst>
          </p:cNvPr>
          <p:cNvSpPr txBox="1"/>
          <p:nvPr/>
        </p:nvSpPr>
        <p:spPr>
          <a:xfrm>
            <a:off x="-67279" y="263509"/>
            <a:ext cx="10219944" cy="635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HIGHLIGHTS and CONCLUSIONS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327DCC-39AF-8AFA-8674-70B3A5E96468}"/>
              </a:ext>
            </a:extLst>
          </p:cNvPr>
          <p:cNvSpPr txBox="1"/>
          <p:nvPr/>
        </p:nvSpPr>
        <p:spPr>
          <a:xfrm>
            <a:off x="610138" y="1686785"/>
            <a:ext cx="8865109" cy="53194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your original and main findings (one or two lines).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altLang="ja-JP" sz="3088" dirty="0">
                <a:cs typeface="Arial"/>
              </a:rPr>
              <a:t>One line in context to your NEW findings. </a:t>
            </a:r>
            <a:endParaRPr lang="en-US" sz="3088" dirty="0">
              <a:latin typeface="Arial"/>
              <a:cs typeface="Arial"/>
            </a:endParaRP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Mention the main application and value of the findings (one sentence)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How do you take the field forward (one sentence).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Avoid two many colors.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pleasant and appealing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big and bold as much as possible by effectively using the space available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4161696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9651</TotalTime>
  <Words>361</Words>
  <Application>Microsoft Office PowerPoint</Application>
  <PresentationFormat>Custom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ＭＳ Ｐゴシック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Ashish</dc:creator>
  <cp:lastModifiedBy>Scientific Officer</cp:lastModifiedBy>
  <cp:revision>137</cp:revision>
  <cp:lastPrinted>2018-11-21T06:02:15Z</cp:lastPrinted>
  <dcterms:created xsi:type="dcterms:W3CDTF">2018-10-22T16:21:10Z</dcterms:created>
  <dcterms:modified xsi:type="dcterms:W3CDTF">2026-07-16T11:05:07Z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dc55989-3c9e-4466-8514-eac6f80f6373_Enabled">
    <vt:lpwstr>true</vt:lpwstr>
  </property>
  <property fmtid="{D5CDD505-2E9C-101B-9397-08002B2CF9AE}" pid="3" name="MSIP_Label_ddc55989-3c9e-4466-8514-eac6f80f6373_SetDate">
    <vt:lpwstr>2025-09-01T00:24:08Z</vt:lpwstr>
  </property>
  <property fmtid="{D5CDD505-2E9C-101B-9397-08002B2CF9AE}" pid="4" name="MSIP_Label_ddc55989-3c9e-4466-8514-eac6f80f6373_Method">
    <vt:lpwstr>Privileged</vt:lpwstr>
  </property>
  <property fmtid="{D5CDD505-2E9C-101B-9397-08002B2CF9AE}" pid="5" name="MSIP_Label_ddc55989-3c9e-4466-8514-eac6f80f6373_Name">
    <vt:lpwstr>ddc55989-3c9e-4466-8514-eac6f80f6373</vt:lpwstr>
  </property>
  <property fmtid="{D5CDD505-2E9C-101B-9397-08002B2CF9AE}" pid="6" name="MSIP_Label_ddc55989-3c9e-4466-8514-eac6f80f6373_SiteId">
    <vt:lpwstr>18a7fec8-652f-409b-8369-272d9ce80620</vt:lpwstr>
  </property>
  <property fmtid="{D5CDD505-2E9C-101B-9397-08002B2CF9AE}" pid="7" name="MSIP_Label_ddc55989-3c9e-4466-8514-eac6f80f6373_ActionId">
    <vt:lpwstr>40ec4fe9-eb83-4fa6-af17-56793ac3cf44</vt:lpwstr>
  </property>
  <property fmtid="{D5CDD505-2E9C-101B-9397-08002B2CF9AE}" pid="8" name="MSIP_Label_ddc55989-3c9e-4466-8514-eac6f80f6373_ContentBits">
    <vt:lpwstr>0</vt:lpwstr>
  </property>
  <property fmtid="{D5CDD505-2E9C-101B-9397-08002B2CF9AE}" pid="9" name="MSIP_Label_ddc55989-3c9e-4466-8514-eac6f80f6373_Tag">
    <vt:lpwstr>50, 0, 1, 1</vt:lpwstr>
  </property>
</Properties>
</file>